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8" r:id="rId2"/>
    <p:sldId id="442" r:id="rId3"/>
    <p:sldId id="444" r:id="rId4"/>
    <p:sldId id="445" r:id="rId5"/>
    <p:sldId id="446" r:id="rId6"/>
    <p:sldId id="447" r:id="rId7"/>
    <p:sldId id="410" r:id="rId8"/>
    <p:sldId id="449" r:id="rId9"/>
    <p:sldId id="450" r:id="rId10"/>
    <p:sldId id="451" r:id="rId11"/>
    <p:sldId id="448" r:id="rId12"/>
    <p:sldId id="452" r:id="rId13"/>
    <p:sldId id="453" r:id="rId14"/>
    <p:sldId id="454" r:id="rId15"/>
    <p:sldId id="455" r:id="rId16"/>
    <p:sldId id="456" r:id="rId17"/>
    <p:sldId id="457" r:id="rId18"/>
    <p:sldId id="458" r:id="rId19"/>
    <p:sldId id="459" r:id="rId20"/>
    <p:sldId id="443"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D7FF"/>
    <a:srgbClr val="718053"/>
    <a:srgbClr val="1A236D"/>
    <a:srgbClr val="614B03"/>
    <a:srgbClr val="553114"/>
    <a:srgbClr val="4B42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61" d="100"/>
          <a:sy n="161" d="100"/>
        </p:scale>
        <p:origin x="-112" y="-1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A58FA-8722-354D-95A3-D5802C853682}" type="datetimeFigureOut">
              <a:rPr lang="en-US" smtClean="0"/>
              <a:t>10/20/16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B8499-DDDD-B844-9A6B-427C60CDC3F8}" type="slidenum">
              <a:rPr lang="en-US" smtClean="0"/>
              <a:t>‹#›</a:t>
            </a:fld>
            <a:endParaRPr lang="en-US"/>
          </a:p>
        </p:txBody>
      </p:sp>
    </p:spTree>
    <p:extLst>
      <p:ext uri="{BB962C8B-B14F-4D97-AF65-F5344CB8AC3E}">
        <p14:creationId xmlns:p14="http://schemas.microsoft.com/office/powerpoint/2010/main" val="30962176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75947">
            <a:off x="4789336" y="1207012"/>
            <a:ext cx="2312103"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0865" y="1492853"/>
            <a:ext cx="6703973" cy="912887"/>
          </a:xfrm>
        </p:spPr>
        <p:txBody>
          <a:bodyPr/>
          <a:lstStyle>
            <a:lvl1pPr>
              <a:defRPr>
                <a:solidFill>
                  <a:srgbClr val="4B4215"/>
                </a:solidFill>
              </a:defRPr>
            </a:lvl1pPr>
          </a:lstStyle>
          <a:p>
            <a:r>
              <a:rPr lang="en-US" dirty="0" smtClean="0"/>
              <a:t>Add Your Title</a:t>
            </a:r>
            <a:endParaRPr lang="en-US" dirty="0"/>
          </a:p>
        </p:txBody>
      </p:sp>
      <p:sp>
        <p:nvSpPr>
          <p:cNvPr id="5" name="Text Placeholder 3"/>
          <p:cNvSpPr>
            <a:spLocks noGrp="1"/>
          </p:cNvSpPr>
          <p:nvPr>
            <p:ph type="body" sz="quarter" idx="12" hasCustomPrompt="1"/>
          </p:nvPr>
        </p:nvSpPr>
        <p:spPr>
          <a:xfrm rot="275947">
            <a:off x="4789336" y="1207012"/>
            <a:ext cx="2312103"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21287541">
            <a:off x="608471" y="3611506"/>
            <a:ext cx="3210565" cy="527369"/>
          </a:xfrm>
        </p:spPr>
        <p:txBody>
          <a:bodyPr>
            <a:normAutofit/>
          </a:bodyPr>
          <a:lstStyle>
            <a:lvl1pPr>
              <a:defRPr sz="1600">
                <a:solidFill>
                  <a:srgbClr val="4B4215"/>
                </a:solidFill>
              </a:defRPr>
            </a:lvl1pPr>
          </a:lstStyle>
          <a:p>
            <a:r>
              <a:rPr lang="en-US" dirty="0" smtClean="0"/>
              <a:t>Add Your Title</a:t>
            </a:r>
            <a:endParaRPr lang="en-US" dirty="0"/>
          </a:p>
        </p:txBody>
      </p:sp>
      <p:sp>
        <p:nvSpPr>
          <p:cNvPr id="5" name="Text Placeholder 6"/>
          <p:cNvSpPr>
            <a:spLocks noGrp="1"/>
          </p:cNvSpPr>
          <p:nvPr>
            <p:ph type="body" sz="quarter" idx="11" hasCustomPrompt="1"/>
          </p:nvPr>
        </p:nvSpPr>
        <p:spPr>
          <a:xfrm>
            <a:off x="468313" y="227482"/>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2887639"/>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3443161"/>
            <a:ext cx="8159750" cy="354794"/>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16916"/>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553114"/>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553114"/>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553114"/>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553114"/>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bing.com/images/search?q=Servir+a+Dios&amp;view=detailv2&amp;adlt=strict&amp;id=119DC04775A726CE12DAB6E4584BF97B6820937D&amp;selectedIndex=45&amp;ccid=/6EYMd7g&amp;simid=607999239524713463&amp;thid=OIP.Mffa11831dee0c8e8108bc463f6c91f01o0" TargetMode="Externa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bing.com/images/search?q=servir&amp;view=detailv2&amp;adlt=strict&amp;id=55D421585C5C505A51F00B5B3B0921F449E17BC3&amp;selectedIndex=189&amp;ccid=/OEMa0vL&amp;simid=608039199902467096&amp;thid=OIP.Mfce10c6b4bcb826e52746e6bf60ce470o0" TargetMode="Externa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bing.com/images/search?q=servir&amp;view=detailv2&amp;adlt=strict&amp;id=6994E7B3C85A064CC1FE3753C27AFC9F6B1DEE20&amp;selectedIndex=31&amp;ccid=uqrzIJpb&amp;simid=608047682451867830&amp;thid=OIP.Mbaaaf3209a5bc03db832db7cf4fc1dc2o1" TargetMode="Externa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90994" y="4039066"/>
            <a:ext cx="4853005" cy="1077218"/>
          </a:xfrm>
          <a:prstGeom prst="rect">
            <a:avLst/>
          </a:prstGeom>
          <a:noFill/>
        </p:spPr>
        <p:txBody>
          <a:bodyPr wrap="square" rtlCol="0">
            <a:spAutoFit/>
          </a:bodyPr>
          <a:lstStyle/>
          <a:p>
            <a:pPr algn="ctr"/>
            <a:r>
              <a:rPr lang="es-ES_tradnl" sz="3200" b="1" dirty="0">
                <a:solidFill>
                  <a:srgbClr val="07D7FF"/>
                </a:solidFill>
                <a:latin typeface="Tahoma"/>
                <a:cs typeface="Tahoma"/>
              </a:rPr>
              <a:t>Una Vida </a:t>
            </a:r>
            <a:r>
              <a:rPr lang="es-ES_tradnl" sz="3200" b="1" dirty="0" smtClean="0">
                <a:solidFill>
                  <a:srgbClr val="07D7FF"/>
                </a:solidFill>
                <a:latin typeface="Tahoma"/>
                <a:cs typeface="Tahoma"/>
              </a:rPr>
              <a:t>De Contribuci</a:t>
            </a:r>
            <a:r>
              <a:rPr lang="es-ES_tradnl" sz="3200" b="1" dirty="0" smtClean="0">
                <a:solidFill>
                  <a:srgbClr val="07D7FF"/>
                </a:solidFill>
                <a:latin typeface="Tahoma"/>
                <a:cs typeface="Tahoma"/>
              </a:rPr>
              <a:t>ón</a:t>
            </a:r>
            <a:endParaRPr lang="es-ES_tradnl" sz="3200" b="1" dirty="0">
              <a:solidFill>
                <a:srgbClr val="07D7FF"/>
              </a:solidFill>
              <a:latin typeface="Tahoma"/>
              <a:cs typeface="Tahoma"/>
            </a:endParaRPr>
          </a:p>
        </p:txBody>
      </p:sp>
    </p:spTree>
    <p:extLst>
      <p:ext uri="{BB962C8B-B14F-4D97-AF65-F5344CB8AC3E}">
        <p14:creationId xmlns:p14="http://schemas.microsoft.com/office/powerpoint/2010/main" val="375711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Mateo 20:26-28 (TLA)</a:t>
            </a:r>
          </a:p>
          <a:p>
            <a:pPr algn="l"/>
            <a:r>
              <a:rPr lang="es-ES_tradnl" sz="2800" b="1" dirty="0" smtClean="0">
                <a:solidFill>
                  <a:schemeClr val="tx1"/>
                </a:solidFill>
                <a:latin typeface="Tahoma"/>
                <a:cs typeface="Tahoma"/>
              </a:rPr>
              <a:t>Pero </a:t>
            </a:r>
            <a:r>
              <a:rPr lang="es-ES_tradnl" sz="2800" b="1" dirty="0">
                <a:solidFill>
                  <a:schemeClr val="tx1"/>
                </a:solidFill>
                <a:latin typeface="Tahoma"/>
                <a:cs typeface="Tahoma"/>
              </a:rPr>
              <a:t>entre ustedes no debe ser así. Al contrario, si alguno de ustedes quiere ser importante, tendrá que servir a los demás. 27 Si alguno quiere ser el primero, deberá ser el esclavo de todos. 28 Yo, el Hijo del hombre, lo hago así. No vine a este mundo para que me sirvan, sino para servir a los demás. Vine para dar mi vida por la salvación de muchos.</a:t>
            </a:r>
          </a:p>
        </p:txBody>
      </p:sp>
    </p:spTree>
    <p:extLst>
      <p:ext uri="{BB962C8B-B14F-4D97-AF65-F5344CB8AC3E}">
        <p14:creationId xmlns:p14="http://schemas.microsoft.com/office/powerpoint/2010/main" val="328305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II. </a:t>
            </a:r>
            <a:r>
              <a:rPr lang="es-ES_tradnl" sz="3200" b="1" u="sng" dirty="0">
                <a:solidFill>
                  <a:srgbClr val="FFFF00"/>
                </a:solidFill>
                <a:latin typeface="Tahoma"/>
                <a:cs typeface="Tahoma"/>
              </a:rPr>
              <a:t>Como</a:t>
            </a:r>
            <a:r>
              <a:rPr lang="es-ES_tradnl" sz="3200" b="1" dirty="0">
                <a:solidFill>
                  <a:schemeClr val="tx1"/>
                </a:solidFill>
                <a:latin typeface="Tahoma"/>
                <a:cs typeface="Tahoma"/>
              </a:rPr>
              <a:t> Servir.</a:t>
            </a:r>
            <a:endParaRPr lang="es-ES_tradnl" sz="3200" b="1" dirty="0">
              <a:solidFill>
                <a:schemeClr val="tx1"/>
              </a:solidFill>
              <a:latin typeface="Tahoma"/>
              <a:cs typeface="Tahoma"/>
            </a:endParaRPr>
          </a:p>
        </p:txBody>
      </p:sp>
    </p:spTree>
    <p:extLst>
      <p:ext uri="{BB962C8B-B14F-4D97-AF65-F5344CB8AC3E}">
        <p14:creationId xmlns:p14="http://schemas.microsoft.com/office/powerpoint/2010/main" val="285289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endParaRPr lang="es-ES_tradnl" sz="2800" b="1" dirty="0" smtClean="0">
              <a:solidFill>
                <a:schemeClr val="tx1"/>
              </a:solidFill>
              <a:latin typeface="Tahoma"/>
              <a:cs typeface="Tahoma"/>
            </a:endParaRPr>
          </a:p>
          <a:p>
            <a:pPr algn="l"/>
            <a:endParaRPr lang="es-ES_tradnl" sz="2800" b="1" dirty="0">
              <a:solidFill>
                <a:schemeClr val="tx1"/>
              </a:solidFill>
              <a:latin typeface="Tahoma"/>
              <a:cs typeface="Tahoma"/>
            </a:endParaRPr>
          </a:p>
          <a:p>
            <a:pPr algn="l"/>
            <a:r>
              <a:rPr lang="es-ES_tradnl" sz="3200" b="1" dirty="0" smtClean="0">
                <a:solidFill>
                  <a:schemeClr val="tx1"/>
                </a:solidFill>
                <a:latin typeface="Tahoma"/>
                <a:cs typeface="Tahoma"/>
              </a:rPr>
              <a:t>“ </a:t>
            </a:r>
            <a:r>
              <a:rPr lang="es-ES_tradnl" sz="3200" b="1" dirty="0">
                <a:solidFill>
                  <a:schemeClr val="tx1"/>
                </a:solidFill>
                <a:latin typeface="Tahoma"/>
                <a:cs typeface="Tahoma"/>
              </a:rPr>
              <a:t>Si no puedes alimentar 100 personas, alimenta una</a:t>
            </a:r>
            <a:r>
              <a:rPr lang="es-ES_tradnl" sz="3200" b="1" dirty="0" smtClean="0">
                <a:solidFill>
                  <a:schemeClr val="tx1"/>
                </a:solidFill>
                <a:latin typeface="Tahoma"/>
                <a:cs typeface="Tahoma"/>
              </a:rPr>
              <a:t>” -Madre </a:t>
            </a:r>
            <a:r>
              <a:rPr lang="es-ES_tradnl" sz="3200" b="1" dirty="0">
                <a:solidFill>
                  <a:schemeClr val="tx1"/>
                </a:solidFill>
                <a:latin typeface="Tahoma"/>
                <a:cs typeface="Tahoma"/>
              </a:rPr>
              <a:t>Teresa de Calcuta</a:t>
            </a:r>
          </a:p>
        </p:txBody>
      </p:sp>
    </p:spTree>
    <p:extLst>
      <p:ext uri="{BB962C8B-B14F-4D97-AF65-F5344CB8AC3E}">
        <p14:creationId xmlns:p14="http://schemas.microsoft.com/office/powerpoint/2010/main" val="595298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Filipenses 2:5-8 (TLA)</a:t>
            </a:r>
          </a:p>
          <a:p>
            <a:pPr algn="l"/>
            <a:r>
              <a:rPr lang="es-ES_tradnl" sz="2800" b="1" dirty="0" smtClean="0">
                <a:solidFill>
                  <a:schemeClr val="tx1"/>
                </a:solidFill>
                <a:latin typeface="Tahoma"/>
                <a:cs typeface="Tahoma"/>
              </a:rPr>
              <a:t>Tengan </a:t>
            </a:r>
            <a:r>
              <a:rPr lang="es-ES_tradnl" sz="2800" b="1" dirty="0">
                <a:solidFill>
                  <a:schemeClr val="tx1"/>
                </a:solidFill>
                <a:latin typeface="Tahoma"/>
                <a:cs typeface="Tahoma"/>
              </a:rPr>
              <a:t>la misma manera de pensar que tuvo Jesucristo: 6 Aunque Cristo siempre fue igual a Dios, no insistió en esa igualdad. 7 Al contrario, renunció a esa igualdad, y se hizo igual a nosotros, haciéndose esclavo de todos. 8 Como hombre, se humilló a sí mismo y obedeció a Dios hasta la muerte: ¡murió clavado en una cruz!</a:t>
            </a:r>
          </a:p>
        </p:txBody>
      </p:sp>
    </p:spTree>
    <p:extLst>
      <p:ext uri="{BB962C8B-B14F-4D97-AF65-F5344CB8AC3E}">
        <p14:creationId xmlns:p14="http://schemas.microsoft.com/office/powerpoint/2010/main" val="625926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1800" b="1" dirty="0">
                <a:solidFill>
                  <a:schemeClr val="tx1"/>
                </a:solidFill>
                <a:latin typeface="Tahoma"/>
                <a:cs typeface="Tahoma"/>
              </a:rPr>
              <a:t>Abraham era </a:t>
            </a:r>
            <a:r>
              <a:rPr lang="es-ES_tradnl" sz="1800" b="1" dirty="0" smtClean="0">
                <a:solidFill>
                  <a:schemeClr val="tx1"/>
                </a:solidFill>
                <a:latin typeface="Tahoma"/>
                <a:cs typeface="Tahoma"/>
              </a:rPr>
              <a:t>Viejo		Jacob </a:t>
            </a:r>
            <a:r>
              <a:rPr lang="es-ES_tradnl" sz="1800" b="1" dirty="0">
                <a:solidFill>
                  <a:schemeClr val="tx1"/>
                </a:solidFill>
                <a:latin typeface="Tahoma"/>
                <a:cs typeface="Tahoma"/>
              </a:rPr>
              <a:t>era inseguro</a:t>
            </a:r>
          </a:p>
          <a:p>
            <a:pPr algn="l"/>
            <a:r>
              <a:rPr lang="es-ES_tradnl" sz="1800" b="1" dirty="0">
                <a:solidFill>
                  <a:schemeClr val="tx1"/>
                </a:solidFill>
                <a:latin typeface="Tahoma"/>
                <a:cs typeface="Tahoma"/>
              </a:rPr>
              <a:t>Lea era poco </a:t>
            </a:r>
            <a:r>
              <a:rPr lang="es-ES_tradnl" sz="1800" b="1" dirty="0" smtClean="0">
                <a:solidFill>
                  <a:schemeClr val="tx1"/>
                </a:solidFill>
                <a:latin typeface="Tahoma"/>
                <a:cs typeface="Tahoma"/>
              </a:rPr>
              <a:t>atractiva		José </a:t>
            </a:r>
            <a:r>
              <a:rPr lang="es-ES_tradnl" sz="1800" b="1" dirty="0">
                <a:solidFill>
                  <a:schemeClr val="tx1"/>
                </a:solidFill>
                <a:latin typeface="Tahoma"/>
                <a:cs typeface="Tahoma"/>
              </a:rPr>
              <a:t>fue abusado</a:t>
            </a:r>
          </a:p>
          <a:p>
            <a:pPr algn="l"/>
            <a:r>
              <a:rPr lang="es-ES_tradnl" sz="1800" b="1" dirty="0">
                <a:solidFill>
                  <a:schemeClr val="tx1"/>
                </a:solidFill>
                <a:latin typeface="Tahoma"/>
                <a:cs typeface="Tahoma"/>
              </a:rPr>
              <a:t>Moisés </a:t>
            </a:r>
            <a:r>
              <a:rPr lang="es-ES_tradnl" sz="1800" b="1" dirty="0" smtClean="0">
                <a:solidFill>
                  <a:schemeClr val="tx1"/>
                </a:solidFill>
                <a:latin typeface="Tahoma"/>
                <a:cs typeface="Tahoma"/>
              </a:rPr>
              <a:t>tartamudeaba		Gedeón </a:t>
            </a:r>
            <a:r>
              <a:rPr lang="es-ES_tradnl" sz="1800" b="1" dirty="0">
                <a:solidFill>
                  <a:schemeClr val="tx1"/>
                </a:solidFill>
                <a:latin typeface="Tahoma"/>
                <a:cs typeface="Tahoma"/>
              </a:rPr>
              <a:t>era pobre</a:t>
            </a:r>
          </a:p>
          <a:p>
            <a:pPr algn="l"/>
            <a:r>
              <a:rPr lang="es-ES_tradnl" sz="1800" b="1" dirty="0">
                <a:solidFill>
                  <a:schemeClr val="tx1"/>
                </a:solidFill>
                <a:latin typeface="Tahoma"/>
                <a:cs typeface="Tahoma"/>
              </a:rPr>
              <a:t>Sansón era </a:t>
            </a:r>
            <a:r>
              <a:rPr lang="es-ES_tradnl" sz="1800" b="1" dirty="0" err="1">
                <a:solidFill>
                  <a:schemeClr val="tx1"/>
                </a:solidFill>
                <a:latin typeface="Tahoma"/>
                <a:cs typeface="Tahoma"/>
              </a:rPr>
              <a:t>co</a:t>
            </a:r>
            <a:r>
              <a:rPr lang="es-ES_tradnl" sz="1800" b="1" dirty="0">
                <a:solidFill>
                  <a:schemeClr val="tx1"/>
                </a:solidFill>
                <a:latin typeface="Tahoma"/>
                <a:cs typeface="Tahoma"/>
              </a:rPr>
              <a:t>-</a:t>
            </a:r>
            <a:r>
              <a:rPr lang="es-ES_tradnl" sz="1800" b="1" dirty="0" smtClean="0">
                <a:solidFill>
                  <a:schemeClr val="tx1"/>
                </a:solidFill>
                <a:latin typeface="Tahoma"/>
                <a:cs typeface="Tahoma"/>
              </a:rPr>
              <a:t>dependiente	</a:t>
            </a:r>
            <a:r>
              <a:rPr lang="es-ES_tradnl" sz="1800" b="1" dirty="0" err="1" smtClean="0">
                <a:solidFill>
                  <a:schemeClr val="tx1"/>
                </a:solidFill>
                <a:latin typeface="Tahoma"/>
                <a:cs typeface="Tahoma"/>
              </a:rPr>
              <a:t>Rajab</a:t>
            </a:r>
            <a:r>
              <a:rPr lang="es-ES_tradnl" sz="1800" b="1" dirty="0" smtClean="0">
                <a:solidFill>
                  <a:schemeClr val="tx1"/>
                </a:solidFill>
                <a:latin typeface="Tahoma"/>
                <a:cs typeface="Tahoma"/>
              </a:rPr>
              <a:t> </a:t>
            </a:r>
            <a:r>
              <a:rPr lang="es-ES_tradnl" sz="1800" b="1" dirty="0">
                <a:solidFill>
                  <a:schemeClr val="tx1"/>
                </a:solidFill>
                <a:latin typeface="Tahoma"/>
                <a:cs typeface="Tahoma"/>
              </a:rPr>
              <a:t>era inmoral</a:t>
            </a:r>
          </a:p>
          <a:p>
            <a:pPr algn="l"/>
            <a:r>
              <a:rPr lang="es-ES_tradnl" sz="1800" b="1" dirty="0">
                <a:solidFill>
                  <a:schemeClr val="tx1"/>
                </a:solidFill>
                <a:latin typeface="Tahoma"/>
                <a:cs typeface="Tahoma"/>
              </a:rPr>
              <a:t>David tuvo un romance y todo tipo de problemas familiares</a:t>
            </a:r>
          </a:p>
          <a:p>
            <a:pPr algn="l"/>
            <a:r>
              <a:rPr lang="es-ES_tradnl" sz="1800" b="1" dirty="0">
                <a:solidFill>
                  <a:schemeClr val="tx1"/>
                </a:solidFill>
                <a:latin typeface="Tahoma"/>
                <a:cs typeface="Tahoma"/>
              </a:rPr>
              <a:t>Elías era </a:t>
            </a:r>
            <a:r>
              <a:rPr lang="es-ES_tradnl" sz="1800" b="1" dirty="0" smtClean="0">
                <a:solidFill>
                  <a:schemeClr val="tx1"/>
                </a:solidFill>
                <a:latin typeface="Tahoma"/>
                <a:cs typeface="Tahoma"/>
              </a:rPr>
              <a:t>suicida		Jeremías </a:t>
            </a:r>
            <a:r>
              <a:rPr lang="es-ES_tradnl" sz="1800" b="1" dirty="0">
                <a:solidFill>
                  <a:schemeClr val="tx1"/>
                </a:solidFill>
                <a:latin typeface="Tahoma"/>
                <a:cs typeface="Tahoma"/>
              </a:rPr>
              <a:t>estaba deprimido</a:t>
            </a:r>
          </a:p>
          <a:p>
            <a:pPr algn="l"/>
            <a:r>
              <a:rPr lang="es-ES_tradnl" sz="1800" b="1" dirty="0">
                <a:solidFill>
                  <a:schemeClr val="tx1"/>
                </a:solidFill>
                <a:latin typeface="Tahoma"/>
                <a:cs typeface="Tahoma"/>
              </a:rPr>
              <a:t>Jonás era </a:t>
            </a:r>
            <a:r>
              <a:rPr lang="es-ES_tradnl" sz="1800" b="1" dirty="0" smtClean="0">
                <a:solidFill>
                  <a:schemeClr val="tx1"/>
                </a:solidFill>
                <a:latin typeface="Tahoma"/>
                <a:cs typeface="Tahoma"/>
              </a:rPr>
              <a:t>reacio		Naomi </a:t>
            </a:r>
            <a:r>
              <a:rPr lang="es-ES_tradnl" sz="1800" b="1" dirty="0">
                <a:solidFill>
                  <a:schemeClr val="tx1"/>
                </a:solidFill>
                <a:latin typeface="Tahoma"/>
                <a:cs typeface="Tahoma"/>
              </a:rPr>
              <a:t>era viuda</a:t>
            </a:r>
          </a:p>
          <a:p>
            <a:pPr algn="l"/>
            <a:r>
              <a:rPr lang="es-ES_tradnl" sz="1800" b="1" dirty="0">
                <a:solidFill>
                  <a:schemeClr val="tx1"/>
                </a:solidFill>
                <a:latin typeface="Tahoma"/>
                <a:cs typeface="Tahoma"/>
              </a:rPr>
              <a:t>Juan el Bautista era un excéntrico por decir lo menos</a:t>
            </a:r>
          </a:p>
          <a:p>
            <a:pPr algn="l"/>
            <a:r>
              <a:rPr lang="es-ES_tradnl" sz="1800" b="1" dirty="0">
                <a:solidFill>
                  <a:schemeClr val="tx1"/>
                </a:solidFill>
                <a:latin typeface="Tahoma"/>
                <a:cs typeface="Tahoma"/>
              </a:rPr>
              <a:t>Pedro era impulsivo y temperamental</a:t>
            </a:r>
          </a:p>
          <a:p>
            <a:pPr algn="l"/>
            <a:r>
              <a:rPr lang="es-ES_tradnl" sz="1800" b="1" dirty="0">
                <a:solidFill>
                  <a:schemeClr val="tx1"/>
                </a:solidFill>
                <a:latin typeface="Tahoma"/>
                <a:cs typeface="Tahoma"/>
              </a:rPr>
              <a:t>Marta se preocupaba mucho</a:t>
            </a:r>
          </a:p>
          <a:p>
            <a:pPr algn="l"/>
            <a:r>
              <a:rPr lang="es-ES_tradnl" sz="1800" b="1" dirty="0">
                <a:solidFill>
                  <a:schemeClr val="tx1"/>
                </a:solidFill>
                <a:latin typeface="Tahoma"/>
                <a:cs typeface="Tahoma"/>
              </a:rPr>
              <a:t>L</a:t>
            </a:r>
            <a:r>
              <a:rPr lang="es-ES_tradnl" sz="1800" b="1" dirty="0" smtClean="0">
                <a:solidFill>
                  <a:schemeClr val="tx1"/>
                </a:solidFill>
                <a:latin typeface="Tahoma"/>
                <a:cs typeface="Tahoma"/>
              </a:rPr>
              <a:t>a </a:t>
            </a:r>
            <a:r>
              <a:rPr lang="es-ES_tradnl" sz="1800" b="1" dirty="0">
                <a:solidFill>
                  <a:schemeClr val="tx1"/>
                </a:solidFill>
                <a:latin typeface="Tahoma"/>
                <a:cs typeface="Tahoma"/>
              </a:rPr>
              <a:t>mujer samaritana tuvo varios matrimonios fallidos</a:t>
            </a:r>
          </a:p>
          <a:p>
            <a:pPr algn="l"/>
            <a:r>
              <a:rPr lang="es-ES_tradnl" sz="1800" b="1" dirty="0">
                <a:solidFill>
                  <a:schemeClr val="tx1"/>
                </a:solidFill>
                <a:latin typeface="Tahoma"/>
                <a:cs typeface="Tahoma"/>
              </a:rPr>
              <a:t>Zaqueo no era </a:t>
            </a:r>
            <a:r>
              <a:rPr lang="es-ES_tradnl" sz="1800" b="1" dirty="0" smtClean="0">
                <a:solidFill>
                  <a:schemeClr val="tx1"/>
                </a:solidFill>
                <a:latin typeface="Tahoma"/>
                <a:cs typeface="Tahoma"/>
              </a:rPr>
              <a:t>popular		Tomas </a:t>
            </a:r>
            <a:r>
              <a:rPr lang="es-ES_tradnl" sz="1800" b="1" dirty="0">
                <a:solidFill>
                  <a:schemeClr val="tx1"/>
                </a:solidFill>
                <a:latin typeface="Tahoma"/>
                <a:cs typeface="Tahoma"/>
              </a:rPr>
              <a:t>tenía dudas</a:t>
            </a:r>
          </a:p>
          <a:p>
            <a:pPr algn="l"/>
            <a:r>
              <a:rPr lang="es-ES_tradnl" sz="1800" b="1" dirty="0">
                <a:solidFill>
                  <a:schemeClr val="tx1"/>
                </a:solidFill>
                <a:latin typeface="Tahoma"/>
                <a:cs typeface="Tahoma"/>
              </a:rPr>
              <a:t>Pablo tenía mala </a:t>
            </a:r>
            <a:r>
              <a:rPr lang="es-ES_tradnl" sz="1800" b="1" dirty="0" smtClean="0">
                <a:solidFill>
                  <a:schemeClr val="tx1"/>
                </a:solidFill>
                <a:latin typeface="Tahoma"/>
                <a:cs typeface="Tahoma"/>
              </a:rPr>
              <a:t>salud		Timoteo </a:t>
            </a:r>
            <a:r>
              <a:rPr lang="es-ES_tradnl" sz="1800" b="1" dirty="0">
                <a:solidFill>
                  <a:schemeClr val="tx1"/>
                </a:solidFill>
                <a:latin typeface="Tahoma"/>
                <a:cs typeface="Tahoma"/>
              </a:rPr>
              <a:t>era tímido.</a:t>
            </a:r>
          </a:p>
        </p:txBody>
      </p:sp>
    </p:spTree>
    <p:extLst>
      <p:ext uri="{BB962C8B-B14F-4D97-AF65-F5344CB8AC3E}">
        <p14:creationId xmlns:p14="http://schemas.microsoft.com/office/powerpoint/2010/main" val="3073897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III. Algunas </a:t>
            </a:r>
            <a:r>
              <a:rPr lang="es-ES_tradnl" sz="3200" b="1" u="sng" dirty="0">
                <a:solidFill>
                  <a:srgbClr val="FFFF00"/>
                </a:solidFill>
                <a:latin typeface="Tahoma"/>
                <a:cs typeface="Tahoma"/>
              </a:rPr>
              <a:t>Formas</a:t>
            </a:r>
            <a:r>
              <a:rPr lang="es-ES_tradnl" sz="3200" b="1" dirty="0">
                <a:solidFill>
                  <a:srgbClr val="FFFF00"/>
                </a:solidFill>
                <a:latin typeface="Tahoma"/>
                <a:cs typeface="Tahoma"/>
              </a:rPr>
              <a:t> </a:t>
            </a:r>
            <a:r>
              <a:rPr lang="es-ES_tradnl" sz="3200" b="1" dirty="0">
                <a:solidFill>
                  <a:schemeClr val="tx1"/>
                </a:solidFill>
                <a:latin typeface="Tahoma"/>
                <a:cs typeface="Tahoma"/>
              </a:rPr>
              <a:t>de Servir.</a:t>
            </a:r>
            <a:endParaRPr lang="es-ES_tradnl" sz="3200" b="1" dirty="0">
              <a:solidFill>
                <a:schemeClr val="tx1"/>
              </a:solidFill>
              <a:latin typeface="Tahoma"/>
              <a:cs typeface="Tahoma"/>
            </a:endParaRPr>
          </a:p>
        </p:txBody>
      </p:sp>
    </p:spTree>
    <p:extLst>
      <p:ext uri="{BB962C8B-B14F-4D97-AF65-F5344CB8AC3E}">
        <p14:creationId xmlns:p14="http://schemas.microsoft.com/office/powerpoint/2010/main" val="346430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ttp://tse1.mm.bing.net/th?&amp;id=OIP.Mffa11831dee0c8e8108bc463f6c91f01o0&amp;w=300&amp;h=197&amp;c=0&amp;pid=1.9&amp;rs=0&amp;p=0&amp;r=0">
            <a:hlinkClick r:id="rId2" tooltip="&quot;View image details&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42015" y="576436"/>
            <a:ext cx="6014554" cy="3949557"/>
          </a:xfrm>
          <a:prstGeom prst="rect">
            <a:avLst/>
          </a:prstGeom>
          <a:noFill/>
          <a:ln>
            <a:noFill/>
          </a:ln>
        </p:spPr>
      </p:pic>
    </p:spTree>
    <p:extLst>
      <p:ext uri="{BB962C8B-B14F-4D97-AF65-F5344CB8AC3E}">
        <p14:creationId xmlns:p14="http://schemas.microsoft.com/office/powerpoint/2010/main" val="313268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ttp://tse1.mm.bing.net/th?&amp;id=OIP.Mfce10c6b4bcb826e52746e6bf60ce470o0&amp;w=268&amp;h=177&amp;c=0&amp;pid=1.9&amp;rs=0&amp;p=0&amp;r=0">
            <a:hlinkClick r:id="rId2" tooltip="&quot;View image details&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5236" y="436660"/>
            <a:ext cx="6024237" cy="3933737"/>
          </a:xfrm>
          <a:prstGeom prst="rect">
            <a:avLst/>
          </a:prstGeom>
          <a:noFill/>
          <a:ln>
            <a:noFill/>
          </a:ln>
        </p:spPr>
      </p:pic>
    </p:spTree>
    <p:extLst>
      <p:ext uri="{BB962C8B-B14F-4D97-AF65-F5344CB8AC3E}">
        <p14:creationId xmlns:p14="http://schemas.microsoft.com/office/powerpoint/2010/main" val="116820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endParaRPr lang="es-ES_tradnl" sz="2800" b="1" dirty="0" smtClean="0">
              <a:solidFill>
                <a:schemeClr val="tx1"/>
              </a:solidFill>
              <a:latin typeface="Tahoma"/>
              <a:cs typeface="Tahoma"/>
            </a:endParaRPr>
          </a:p>
          <a:p>
            <a:pPr algn="l"/>
            <a:endParaRPr lang="es-ES_tradnl" sz="2800" b="1" dirty="0">
              <a:solidFill>
                <a:schemeClr val="tx1"/>
              </a:solidFill>
              <a:latin typeface="Tahoma"/>
              <a:cs typeface="Tahoma"/>
            </a:endParaRPr>
          </a:p>
          <a:p>
            <a:pPr algn="l"/>
            <a:r>
              <a:rPr lang="es-ES_tradnl" sz="3200" b="1" dirty="0" smtClean="0">
                <a:solidFill>
                  <a:schemeClr val="tx1"/>
                </a:solidFill>
                <a:latin typeface="Tahoma"/>
                <a:cs typeface="Tahoma"/>
              </a:rPr>
              <a:t>"</a:t>
            </a:r>
            <a:r>
              <a:rPr lang="es-ES_tradnl" sz="3200" b="1" dirty="0">
                <a:solidFill>
                  <a:schemeClr val="tx1"/>
                </a:solidFill>
                <a:latin typeface="Tahoma"/>
                <a:cs typeface="Tahoma"/>
              </a:rPr>
              <a:t>A partir de hoy, trata a todos los que conoces como si van a estar muertos a la medianoche. Extiéndeles toda la atención, amabilidad y comprensión que puedas, y hazlo sin esperar recompensa. </a:t>
            </a:r>
            <a:r>
              <a:rPr lang="es-ES_tradnl" sz="3200" b="1" dirty="0" smtClean="0">
                <a:solidFill>
                  <a:schemeClr val="tx1"/>
                </a:solidFill>
                <a:latin typeface="Tahoma"/>
                <a:cs typeface="Tahoma"/>
              </a:rPr>
              <a:t>Cambiar</a:t>
            </a:r>
            <a:r>
              <a:rPr lang="es-ES_tradnl" sz="3200" b="1" dirty="0" smtClean="0">
                <a:solidFill>
                  <a:schemeClr val="tx1"/>
                </a:solidFill>
                <a:latin typeface="Tahoma"/>
                <a:cs typeface="Tahoma"/>
              </a:rPr>
              <a:t>á</a:t>
            </a:r>
            <a:r>
              <a:rPr lang="es-ES_tradnl" sz="3200" b="1" dirty="0" smtClean="0">
                <a:solidFill>
                  <a:schemeClr val="tx1"/>
                </a:solidFill>
                <a:latin typeface="Tahoma"/>
                <a:cs typeface="Tahoma"/>
              </a:rPr>
              <a:t> </a:t>
            </a:r>
            <a:r>
              <a:rPr lang="es-ES_tradnl" sz="3200" b="1" dirty="0">
                <a:solidFill>
                  <a:schemeClr val="tx1"/>
                </a:solidFill>
                <a:latin typeface="Tahoma"/>
                <a:cs typeface="Tahoma"/>
              </a:rPr>
              <a:t>tu vida</a:t>
            </a:r>
            <a:r>
              <a:rPr lang="es-ES_tradnl" sz="3200" b="1" dirty="0" smtClean="0">
                <a:solidFill>
                  <a:schemeClr val="tx1"/>
                </a:solidFill>
                <a:latin typeface="Tahoma"/>
                <a:cs typeface="Tahoma"/>
              </a:rPr>
              <a:t>.” -</a:t>
            </a:r>
            <a:r>
              <a:rPr lang="es-ES_tradnl" sz="3200" b="1" dirty="0" err="1">
                <a:solidFill>
                  <a:schemeClr val="tx1"/>
                </a:solidFill>
                <a:latin typeface="Tahoma"/>
                <a:cs typeface="Tahoma"/>
              </a:rPr>
              <a:t>Og</a:t>
            </a:r>
            <a:r>
              <a:rPr lang="es-ES_tradnl" sz="3200" b="1" dirty="0">
                <a:solidFill>
                  <a:schemeClr val="tx1"/>
                </a:solidFill>
                <a:latin typeface="Tahoma"/>
                <a:cs typeface="Tahoma"/>
              </a:rPr>
              <a:t> </a:t>
            </a:r>
            <a:r>
              <a:rPr lang="es-ES_tradnl" sz="3200" b="1" dirty="0" err="1">
                <a:solidFill>
                  <a:schemeClr val="tx1"/>
                </a:solidFill>
                <a:latin typeface="Tahoma"/>
                <a:cs typeface="Tahoma"/>
              </a:rPr>
              <a:t>Mandino</a:t>
            </a:r>
            <a:r>
              <a:rPr lang="es-ES_tradnl" sz="3200" b="1" dirty="0">
                <a:solidFill>
                  <a:schemeClr val="tx1"/>
                </a:solidFill>
                <a:latin typeface="Tahoma"/>
                <a:cs typeface="Tahoma"/>
              </a:rPr>
              <a:t> </a:t>
            </a:r>
          </a:p>
        </p:txBody>
      </p:sp>
    </p:spTree>
    <p:extLst>
      <p:ext uri="{BB962C8B-B14F-4D97-AF65-F5344CB8AC3E}">
        <p14:creationId xmlns:p14="http://schemas.microsoft.com/office/powerpoint/2010/main" val="2834897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III. Algunas </a:t>
            </a:r>
            <a:r>
              <a:rPr lang="es-ES_tradnl" sz="3200" b="1" u="sng" dirty="0">
                <a:solidFill>
                  <a:srgbClr val="FFFF00"/>
                </a:solidFill>
                <a:latin typeface="Tahoma"/>
                <a:cs typeface="Tahoma"/>
              </a:rPr>
              <a:t>Formas</a:t>
            </a:r>
            <a:r>
              <a:rPr lang="es-ES_tradnl" sz="3200" b="1" dirty="0">
                <a:solidFill>
                  <a:srgbClr val="FFFF00"/>
                </a:solidFill>
                <a:latin typeface="Tahoma"/>
                <a:cs typeface="Tahoma"/>
              </a:rPr>
              <a:t> </a:t>
            </a:r>
            <a:r>
              <a:rPr lang="es-ES_tradnl" sz="3200" b="1" dirty="0">
                <a:solidFill>
                  <a:schemeClr val="tx1"/>
                </a:solidFill>
                <a:latin typeface="Tahoma"/>
                <a:cs typeface="Tahoma"/>
              </a:rPr>
              <a:t>de Servir.</a:t>
            </a:r>
            <a:endParaRPr lang="es-ES_tradnl" sz="3200" b="1" dirty="0">
              <a:solidFill>
                <a:schemeClr val="tx1"/>
              </a:solidFill>
              <a:latin typeface="Tahoma"/>
              <a:cs typeface="Tahoma"/>
            </a:endParaRPr>
          </a:p>
        </p:txBody>
      </p:sp>
    </p:spTree>
    <p:extLst>
      <p:ext uri="{BB962C8B-B14F-4D97-AF65-F5344CB8AC3E}">
        <p14:creationId xmlns:p14="http://schemas.microsoft.com/office/powerpoint/2010/main" val="131591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Juan 10:10 (RVR1960)</a:t>
            </a:r>
          </a:p>
          <a:p>
            <a:pPr algn="l"/>
            <a:r>
              <a:rPr lang="es-ES_tradnl" sz="2800" b="1" dirty="0">
                <a:solidFill>
                  <a:schemeClr val="tx1"/>
                </a:solidFill>
                <a:latin typeface="Tahoma"/>
                <a:cs typeface="Tahoma"/>
              </a:rPr>
              <a:t>El ladrón no viene sino para hurtar y matar y destruir; yo he venido para que tengan vida, y para que la tengan en abundancia.</a:t>
            </a:r>
            <a:endParaRPr lang="es-ES_tradnl" sz="2800" b="1" dirty="0">
              <a:solidFill>
                <a:schemeClr val="tx1"/>
              </a:solidFill>
              <a:latin typeface="Tahoma"/>
              <a:cs typeface="Tahoma"/>
            </a:endParaRPr>
          </a:p>
        </p:txBody>
      </p:sp>
    </p:spTree>
    <p:extLst>
      <p:ext uri="{BB962C8B-B14F-4D97-AF65-F5344CB8AC3E}">
        <p14:creationId xmlns:p14="http://schemas.microsoft.com/office/powerpoint/2010/main" val="2744177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90994" y="4039066"/>
            <a:ext cx="4853005" cy="1077218"/>
          </a:xfrm>
          <a:prstGeom prst="rect">
            <a:avLst/>
          </a:prstGeom>
          <a:noFill/>
        </p:spPr>
        <p:txBody>
          <a:bodyPr wrap="square" rtlCol="0">
            <a:spAutoFit/>
          </a:bodyPr>
          <a:lstStyle/>
          <a:p>
            <a:pPr algn="ctr"/>
            <a:r>
              <a:rPr lang="es-ES_tradnl" sz="3200" b="1" dirty="0">
                <a:solidFill>
                  <a:srgbClr val="07D7FF"/>
                </a:solidFill>
                <a:latin typeface="Tahoma"/>
                <a:cs typeface="Tahoma"/>
              </a:rPr>
              <a:t>Una Vida </a:t>
            </a:r>
            <a:r>
              <a:rPr lang="es-ES_tradnl" sz="3200" b="1" dirty="0" smtClean="0">
                <a:solidFill>
                  <a:srgbClr val="07D7FF"/>
                </a:solidFill>
                <a:latin typeface="Tahoma"/>
                <a:cs typeface="Tahoma"/>
              </a:rPr>
              <a:t>De Contribuci</a:t>
            </a:r>
            <a:r>
              <a:rPr lang="es-ES_tradnl" sz="3200" b="1" dirty="0" smtClean="0">
                <a:solidFill>
                  <a:srgbClr val="07D7FF"/>
                </a:solidFill>
                <a:latin typeface="Tahoma"/>
                <a:cs typeface="Tahoma"/>
              </a:rPr>
              <a:t>ón</a:t>
            </a:r>
            <a:endParaRPr lang="es-ES_tradnl" sz="3200" b="1" dirty="0">
              <a:solidFill>
                <a:srgbClr val="07D7FF"/>
              </a:solidFill>
              <a:latin typeface="Tahoma"/>
              <a:cs typeface="Tahoma"/>
            </a:endParaRPr>
          </a:p>
        </p:txBody>
      </p:sp>
    </p:spTree>
    <p:extLst>
      <p:ext uri="{BB962C8B-B14F-4D97-AF65-F5344CB8AC3E}">
        <p14:creationId xmlns:p14="http://schemas.microsoft.com/office/powerpoint/2010/main" val="40058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2 Timoteo 4:6-7 (NVI)</a:t>
            </a:r>
          </a:p>
          <a:p>
            <a:pPr algn="l"/>
            <a:r>
              <a:rPr lang="es-ES_tradnl" sz="2800" b="1" dirty="0" smtClean="0">
                <a:solidFill>
                  <a:schemeClr val="tx1"/>
                </a:solidFill>
                <a:latin typeface="Tahoma"/>
                <a:cs typeface="Tahoma"/>
              </a:rPr>
              <a:t>Yo</a:t>
            </a:r>
            <a:r>
              <a:rPr lang="es-ES_tradnl" sz="2800" b="1" dirty="0">
                <a:solidFill>
                  <a:schemeClr val="tx1"/>
                </a:solidFill>
                <a:latin typeface="Tahoma"/>
                <a:cs typeface="Tahoma"/>
              </a:rPr>
              <a:t>, por mi parte, ya estoy a punto de ser ofrecido como un sacrificio, y el tiempo de mi partida ha llegado. 7 He peleado la buena batalla, he terminado la carrera, me he mantenido en la fe.</a:t>
            </a:r>
          </a:p>
        </p:txBody>
      </p:sp>
    </p:spTree>
    <p:extLst>
      <p:ext uri="{BB962C8B-B14F-4D97-AF65-F5344CB8AC3E}">
        <p14:creationId xmlns:p14="http://schemas.microsoft.com/office/powerpoint/2010/main" val="110818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800" b="1" dirty="0">
                <a:solidFill>
                  <a:schemeClr val="tx1"/>
                </a:solidFill>
                <a:latin typeface="Tahoma"/>
                <a:cs typeface="Tahoma"/>
              </a:rPr>
              <a:t>Efesios 2:10 (NVI)</a:t>
            </a:r>
          </a:p>
          <a:p>
            <a:pPr algn="l"/>
            <a:r>
              <a:rPr lang="es-ES_tradnl" sz="2800" b="1" dirty="0">
                <a:solidFill>
                  <a:schemeClr val="tx1"/>
                </a:solidFill>
                <a:latin typeface="Tahoma"/>
                <a:cs typeface="Tahoma"/>
              </a:rPr>
              <a:t>Porque somos hechura de Dios, creados en Cristo Jesús para buenas obras, las cuales Dios dispuso de antemano a fin de que las pongamos en práctica.</a:t>
            </a:r>
          </a:p>
        </p:txBody>
      </p:sp>
    </p:spTree>
    <p:extLst>
      <p:ext uri="{BB962C8B-B14F-4D97-AF65-F5344CB8AC3E}">
        <p14:creationId xmlns:p14="http://schemas.microsoft.com/office/powerpoint/2010/main" val="294657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http://tse1.mm.bing.net/th?&amp;id=OIP.Mbaaaf3209a5bc03db832db7cf4fc1dc2o1&amp;w=221&amp;h=205&amp;c=0&amp;pid=1.9&amp;rs=0&amp;p=0&amp;r=0">
            <a:hlinkClick r:id="rId2" tooltip="&quot;View image details&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8470" y="339218"/>
            <a:ext cx="4361986" cy="4320753"/>
          </a:xfrm>
          <a:prstGeom prst="rect">
            <a:avLst/>
          </a:prstGeom>
          <a:noFill/>
          <a:ln>
            <a:noFill/>
          </a:ln>
        </p:spPr>
      </p:pic>
    </p:spTree>
    <p:extLst>
      <p:ext uri="{BB962C8B-B14F-4D97-AF65-F5344CB8AC3E}">
        <p14:creationId xmlns:p14="http://schemas.microsoft.com/office/powerpoint/2010/main" val="312206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mage result for una vida de contribucion"/>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
            <a:ext cx="5943600" cy="4457700"/>
          </a:xfrm>
          <a:prstGeom prst="rect">
            <a:avLst/>
          </a:prstGeom>
          <a:noFill/>
          <a:ln>
            <a:noFill/>
          </a:ln>
        </p:spPr>
      </p:pic>
    </p:spTree>
    <p:extLst>
      <p:ext uri="{BB962C8B-B14F-4D97-AF65-F5344CB8AC3E}">
        <p14:creationId xmlns:p14="http://schemas.microsoft.com/office/powerpoint/2010/main" val="408417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68313" y="94666"/>
            <a:ext cx="8211824" cy="3372223"/>
          </a:xfrm>
        </p:spPr>
        <p:txBody>
          <a:bodyPr anchor="t" anchorCtr="0">
            <a:noAutofit/>
          </a:bodyPr>
          <a:lstStyle/>
          <a:p>
            <a:endParaRPr lang="es-ES_tradnl" sz="3200" b="1" dirty="0">
              <a:solidFill>
                <a:schemeClr val="tx1"/>
              </a:solidFill>
              <a:latin typeface="Tahoma"/>
              <a:cs typeface="Tahoma"/>
            </a:endParaRPr>
          </a:p>
          <a:p>
            <a:pPr algn="l"/>
            <a:r>
              <a:rPr lang="es-ES_tradnl" sz="3200" b="1" dirty="0">
                <a:solidFill>
                  <a:schemeClr val="tx1"/>
                </a:solidFill>
                <a:latin typeface="Tahoma"/>
                <a:cs typeface="Tahoma"/>
              </a:rPr>
              <a:t>I. </a:t>
            </a:r>
            <a:r>
              <a:rPr lang="es-ES_tradnl" sz="3200" b="1" u="sng" dirty="0">
                <a:solidFill>
                  <a:srgbClr val="FFFF00"/>
                </a:solidFill>
                <a:latin typeface="Tahoma"/>
                <a:cs typeface="Tahoma"/>
              </a:rPr>
              <a:t>Aprendiendo</a:t>
            </a:r>
            <a:r>
              <a:rPr lang="es-ES_tradnl" sz="3200" b="1" dirty="0">
                <a:solidFill>
                  <a:schemeClr val="tx1"/>
                </a:solidFill>
                <a:latin typeface="Tahoma"/>
                <a:cs typeface="Tahoma"/>
              </a:rPr>
              <a:t> a Servir como Jesús</a:t>
            </a:r>
            <a:endParaRPr lang="es-ES_tradnl" sz="3200" b="1" dirty="0">
              <a:solidFill>
                <a:schemeClr val="tx1"/>
              </a:solidFill>
              <a:latin typeface="Tahoma"/>
              <a:cs typeface="Tahoma"/>
            </a:endParaRPr>
          </a:p>
        </p:txBody>
      </p:sp>
    </p:spTree>
    <p:extLst>
      <p:ext uri="{BB962C8B-B14F-4D97-AF65-F5344CB8AC3E}">
        <p14:creationId xmlns:p14="http://schemas.microsoft.com/office/powerpoint/2010/main" val="237562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000" b="1" dirty="0">
                <a:solidFill>
                  <a:schemeClr val="tx1"/>
                </a:solidFill>
                <a:latin typeface="Tahoma"/>
                <a:cs typeface="Tahoma"/>
              </a:rPr>
              <a:t>Juan 13.3-17 (NVI)</a:t>
            </a:r>
          </a:p>
          <a:p>
            <a:pPr algn="l"/>
            <a:r>
              <a:rPr lang="es-ES_tradnl" sz="2000" b="1" dirty="0" smtClean="0">
                <a:solidFill>
                  <a:schemeClr val="tx1"/>
                </a:solidFill>
                <a:latin typeface="Tahoma"/>
                <a:cs typeface="Tahoma"/>
              </a:rPr>
              <a:t>Sabía </a:t>
            </a:r>
            <a:r>
              <a:rPr lang="es-ES_tradnl" sz="2000" b="1" dirty="0">
                <a:solidFill>
                  <a:schemeClr val="tx1"/>
                </a:solidFill>
                <a:latin typeface="Tahoma"/>
                <a:cs typeface="Tahoma"/>
              </a:rPr>
              <a:t>Jesús que el Padre había puesto todas las cosas bajo su dominio, y que había salido de Dios y a él volvía; 4 así que se levantó de la mesa, se quitó el manto y se ató una toalla a la cintura. 5 Luego echó agua en un recipiente y comenzó a lavarles los pies a sus discípulos y a secárselos con la toalla que llevaba a la cintura. 6 Cuando llegó a Simón Pedro, éste le dijo: —¿Y tú, Señor, me vas a lavar los pies a mí? 7 —Ahora no entiendes lo que estoy haciendo —le respondió Jesús—, pero lo entenderás más tarde. 8 —¡No! —protestó Pedro—. ¡Jamás me lavarás los pies! —Si no te los lavo, no tendrás parte conmigo. 9 —Entonces, Señor, ¡no sólo los pies sino también las manos y la cabeza! 10 —El que ya se ha bañado no necesita lavarse más que los pies —le contestó Jesús—; pues ya todo su cuerpo está limpio. Y ustedes ya están limpios, aunque no todos. </a:t>
            </a:r>
          </a:p>
        </p:txBody>
      </p:sp>
    </p:spTree>
    <p:extLst>
      <p:ext uri="{BB962C8B-B14F-4D97-AF65-F5344CB8AC3E}">
        <p14:creationId xmlns:p14="http://schemas.microsoft.com/office/powerpoint/2010/main" val="220780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1981" y="0"/>
            <a:ext cx="8850177" cy="5143499"/>
          </a:xfrm>
        </p:spPr>
        <p:txBody>
          <a:bodyPr anchor="t" anchorCtr="0">
            <a:noAutofit/>
          </a:bodyPr>
          <a:lstStyle/>
          <a:p>
            <a:pPr algn="l"/>
            <a:r>
              <a:rPr lang="es-ES_tradnl" sz="2000" b="1" dirty="0">
                <a:solidFill>
                  <a:schemeClr val="tx1"/>
                </a:solidFill>
                <a:latin typeface="Tahoma"/>
                <a:cs typeface="Tahoma"/>
              </a:rPr>
              <a:t>Juan 13.3-17 (NVI)</a:t>
            </a:r>
          </a:p>
          <a:p>
            <a:pPr algn="l"/>
            <a:r>
              <a:rPr lang="es-ES_tradnl" sz="2000" b="1" dirty="0">
                <a:solidFill>
                  <a:schemeClr val="tx1"/>
                </a:solidFill>
                <a:latin typeface="Tahoma"/>
                <a:cs typeface="Tahoma"/>
              </a:rPr>
              <a:t>11 Jesús sabía quién lo iba a traicionar, y por eso dijo que no todos estaban limpios. 12 Cuando terminó de lavarles los pies, se puso el manto y volvió a su lugar. Entonces les dijo: —¿Entienden lo que he hecho con ustedes? 13 Ustedes me llaman Maestro y Señor, y dicen bien, porque lo soy. 14 Pues si yo, el Señor y el Maestro, les he lavado los pies, también ustedes deben lavarse los pies los unos a los otros. 15 Les he puesto el ejemplo, para que hagan lo mismo que yo he hecho con ustedes. 16 Ciertamente les aseguro que ningún siervo es más que su amo, y ningún mensajero es más que el que lo envió. 17 ¿Entienden esto? Dichosos serán si lo ponen en práctica.</a:t>
            </a:r>
            <a:endParaRPr lang="es-ES_tradnl" sz="2000" b="1" dirty="0">
              <a:solidFill>
                <a:schemeClr val="tx1"/>
              </a:solidFill>
              <a:latin typeface="Tahoma"/>
              <a:cs typeface="Tahoma"/>
            </a:endParaRPr>
          </a:p>
        </p:txBody>
      </p:sp>
    </p:spTree>
    <p:extLst>
      <p:ext uri="{BB962C8B-B14F-4D97-AF65-F5344CB8AC3E}">
        <p14:creationId xmlns:p14="http://schemas.microsoft.com/office/powerpoint/2010/main" val="3413120380"/>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7007</TotalTime>
  <Words>771</Words>
  <Application>Microsoft Macintosh PowerPoint</Application>
  <PresentationFormat>On-screen Show (16:9)</PresentationFormat>
  <Paragraphs>43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macbook pro user</cp:lastModifiedBy>
  <cp:revision>116</cp:revision>
  <dcterms:created xsi:type="dcterms:W3CDTF">2014-03-26T14:03:34Z</dcterms:created>
  <dcterms:modified xsi:type="dcterms:W3CDTF">2016-10-21T03:59:35Z</dcterms:modified>
</cp:coreProperties>
</file>