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98" r:id="rId2"/>
    <p:sldId id="442" r:id="rId3"/>
    <p:sldId id="443" r:id="rId4"/>
    <p:sldId id="410" r:id="rId5"/>
    <p:sldId id="333" r:id="rId6"/>
    <p:sldId id="400" r:id="rId7"/>
    <p:sldId id="444" r:id="rId8"/>
    <p:sldId id="432" r:id="rId9"/>
    <p:sldId id="435" r:id="rId10"/>
    <p:sldId id="446" r:id="rId11"/>
    <p:sldId id="445" r:id="rId12"/>
    <p:sldId id="436" r:id="rId13"/>
    <p:sldId id="438" r:id="rId14"/>
    <p:sldId id="440" r:id="rId15"/>
    <p:sldId id="441" r:id="rId16"/>
    <p:sldId id="447" r:id="rId17"/>
    <p:sldId id="448" r:id="rId18"/>
    <p:sldId id="449" r:id="rId19"/>
    <p:sldId id="439" r:id="rId20"/>
    <p:sldId id="43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D7FF"/>
    <a:srgbClr val="718053"/>
    <a:srgbClr val="1A236D"/>
    <a:srgbClr val="614B03"/>
    <a:srgbClr val="553114"/>
    <a:srgbClr val="4B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-112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A58FA-8722-354D-95A3-D5802C853682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B8499-DDDD-B844-9A6B-427C60CDC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75947">
            <a:off x="4789336" y="1207012"/>
            <a:ext cx="2312103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0865" y="1492853"/>
            <a:ext cx="6703973" cy="912887"/>
          </a:xfrm>
        </p:spPr>
        <p:txBody>
          <a:bodyPr/>
          <a:lstStyle>
            <a:lvl1pPr>
              <a:defRPr>
                <a:solidFill>
                  <a:srgbClr val="4B4215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275947">
            <a:off x="4789336" y="1207012"/>
            <a:ext cx="2312103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27482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27482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287541">
            <a:off x="608471" y="3611506"/>
            <a:ext cx="3210565" cy="52736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B4215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27482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288763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3443161"/>
            <a:ext cx="8159750" cy="354794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1691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53114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553114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553114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53114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53114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53114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0994" y="4039066"/>
            <a:ext cx="4853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7D7FF"/>
                </a:solidFill>
                <a:latin typeface="Tahoma"/>
                <a:cs typeface="Tahoma"/>
              </a:rPr>
              <a:t>Una Vida Llena De Compasión</a:t>
            </a:r>
          </a:p>
        </p:txBody>
      </p:sp>
    </p:spTree>
    <p:extLst>
      <p:ext uri="{BB962C8B-B14F-4D97-AF65-F5344CB8AC3E}">
        <p14:creationId xmlns:p14="http://schemas.microsoft.com/office/powerpoint/2010/main" val="375711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Mateo 9:35-38 (NVI)</a:t>
            </a:r>
          </a:p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Jesús recorría todos los pueblos y aldeas enseñando en las sinagogas, anunciando las buenas nuevas del reino, y sanando toda enfermedad y toda dolencia. </a:t>
            </a:r>
            <a:r>
              <a:rPr lang="es-ES_tradnl" sz="2800" b="1" baseline="30000" dirty="0">
                <a:solidFill>
                  <a:schemeClr val="tx1"/>
                </a:solidFill>
                <a:latin typeface="Tahoma"/>
                <a:cs typeface="Tahoma"/>
              </a:rPr>
              <a:t>36</a:t>
            </a:r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 Al ver a las multitudes, tuvo compasión de ellas, porque estaban agobiadas y desamparadas, como ovejas sin pastor. </a:t>
            </a:r>
            <a:r>
              <a:rPr lang="es-ES_tradnl" sz="2800" b="1" baseline="30000" dirty="0">
                <a:solidFill>
                  <a:schemeClr val="tx1"/>
                </a:solidFill>
                <a:latin typeface="Tahoma"/>
                <a:cs typeface="Tahoma"/>
              </a:rPr>
              <a:t>37</a:t>
            </a:r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 «La cosecha es abundante, pero son pocos los obreros —les dijo a sus discípulos—. </a:t>
            </a:r>
            <a:r>
              <a:rPr lang="es-ES_tradnl" sz="2800" b="1" baseline="30000" dirty="0">
                <a:solidFill>
                  <a:schemeClr val="tx1"/>
                </a:solidFill>
                <a:latin typeface="Tahoma"/>
                <a:cs typeface="Tahoma"/>
              </a:rPr>
              <a:t>38</a:t>
            </a:r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 Pídanle, por tanto, al Señor de la cosecha que envíe obreros a su campo.»</a:t>
            </a:r>
          </a:p>
        </p:txBody>
      </p:sp>
    </p:spTree>
    <p:extLst>
      <p:ext uri="{BB962C8B-B14F-4D97-AF65-F5344CB8AC3E}">
        <p14:creationId xmlns:p14="http://schemas.microsoft.com/office/powerpoint/2010/main" val="28182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3.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Tenemos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que </a:t>
            </a:r>
            <a:r>
              <a:rPr lang="es-ES_tradnl" sz="3200" b="1" u="sng" dirty="0">
                <a:solidFill>
                  <a:srgbClr val="FFFF00"/>
                </a:solidFill>
                <a:latin typeface="Tahoma"/>
                <a:cs typeface="Tahoma"/>
              </a:rPr>
              <a:t>sentir</a:t>
            </a:r>
            <a:r>
              <a:rPr lang="es-ES_tradnl" sz="3200" b="1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lo que Dios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siente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por la gente que esta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alrededor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de nosotros.</a:t>
            </a:r>
          </a:p>
        </p:txBody>
      </p:sp>
    </p:spTree>
    <p:extLst>
      <p:ext uri="{BB962C8B-B14F-4D97-AF65-F5344CB8AC3E}">
        <p14:creationId xmlns:p14="http://schemas.microsoft.com/office/powerpoint/2010/main" val="232794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4.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Tenemos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que no solamente orar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sino </a:t>
            </a:r>
            <a:r>
              <a:rPr lang="es-ES_tradnl" sz="3200" b="1" u="sng" dirty="0">
                <a:solidFill>
                  <a:srgbClr val="FFFF00"/>
                </a:solidFill>
                <a:latin typeface="Tahoma"/>
                <a:cs typeface="Tahoma"/>
              </a:rPr>
              <a:t>obrar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 con demostraciones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palpables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de amor y compasión.</a:t>
            </a:r>
          </a:p>
        </p:txBody>
      </p:sp>
    </p:spTree>
    <p:extLst>
      <p:ext uri="{BB962C8B-B14F-4D97-AF65-F5344CB8AC3E}">
        <p14:creationId xmlns:p14="http://schemas.microsoft.com/office/powerpoint/2010/main" val="255945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Mateo 25:34-46 (NVI)</a:t>
            </a:r>
          </a:p>
          <a:p>
            <a:pPr algn="l"/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»Entonces dirá el Rey a los que estén a su derecha: “Vengan ustedes, a quienes mi Padre ha bendecido; reciban su herencia, el reino preparado para ustedes desde la creación del mundo. </a:t>
            </a:r>
            <a:r>
              <a:rPr lang="es-ES_tradnl" sz="2400" b="1" baseline="30000" dirty="0">
                <a:solidFill>
                  <a:schemeClr val="tx1"/>
                </a:solidFill>
                <a:latin typeface="Tahoma"/>
                <a:cs typeface="Tahoma"/>
              </a:rPr>
              <a:t>35</a:t>
            </a:r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 Porque tuve hambre, y ustedes me dieron de comer; tuve sed, y me dieron de beber; fui forastero, y me dieron alojamiento; </a:t>
            </a:r>
            <a:r>
              <a:rPr lang="es-ES_tradnl" sz="2400" b="1" baseline="30000" dirty="0">
                <a:solidFill>
                  <a:schemeClr val="tx1"/>
                </a:solidFill>
                <a:latin typeface="Tahoma"/>
                <a:cs typeface="Tahoma"/>
              </a:rPr>
              <a:t>36</a:t>
            </a:r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 necesité ropa, y me vistieron; estuve enfermo, y me atendieron; estuve en la cárcel, y me visitaron.” </a:t>
            </a:r>
            <a:r>
              <a:rPr lang="es-ES_tradnl" sz="2400" b="1" baseline="30000" dirty="0">
                <a:solidFill>
                  <a:schemeClr val="tx1"/>
                </a:solidFill>
                <a:latin typeface="Tahoma"/>
                <a:cs typeface="Tahoma"/>
              </a:rPr>
              <a:t>37</a:t>
            </a:r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 Y le contestarán los justos: “Señor, ¿cuándo te vimos hambriento y te alimentamos, o sediento y te dimos de beber? </a:t>
            </a:r>
            <a:r>
              <a:rPr lang="es-ES_tradnl" sz="2400" b="1" baseline="30000" dirty="0">
                <a:solidFill>
                  <a:schemeClr val="tx1"/>
                </a:solidFill>
                <a:latin typeface="Tahoma"/>
                <a:cs typeface="Tahoma"/>
              </a:rPr>
              <a:t>38</a:t>
            </a:r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 ¿Cuándo te vimos como forastero y te dimos alojamiento, o necesitado de ropa y te vestimos? </a:t>
            </a:r>
          </a:p>
        </p:txBody>
      </p:sp>
    </p:spTree>
    <p:extLst>
      <p:ext uri="{BB962C8B-B14F-4D97-AF65-F5344CB8AC3E}">
        <p14:creationId xmlns:p14="http://schemas.microsoft.com/office/powerpoint/2010/main" val="107654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Mateo 25:34-46 (NVI)</a:t>
            </a:r>
          </a:p>
          <a:p>
            <a:pPr algn="l"/>
            <a:r>
              <a:rPr lang="es-ES_tradnl" sz="2400" b="1" baseline="30000" dirty="0">
                <a:solidFill>
                  <a:schemeClr val="tx1"/>
                </a:solidFill>
                <a:latin typeface="Tahoma"/>
                <a:cs typeface="Tahoma"/>
              </a:rPr>
              <a:t>39</a:t>
            </a:r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 ¿Cuándo te vimos enfermo o en la cárcel y te visitamos?” </a:t>
            </a:r>
            <a:r>
              <a:rPr lang="es-ES_tradnl" sz="2400" b="1" baseline="30000" dirty="0">
                <a:solidFill>
                  <a:schemeClr val="tx1"/>
                </a:solidFill>
                <a:latin typeface="Tahoma"/>
                <a:cs typeface="Tahoma"/>
              </a:rPr>
              <a:t>40</a:t>
            </a:r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 El Rey les responderá: “Les aseguro que todo lo que hicieron por uno de mis hermanos, aun por el más pequeño, lo hicieron por mí.” </a:t>
            </a:r>
            <a:r>
              <a:rPr lang="es-ES_tradnl" sz="2400" b="1" baseline="30000" dirty="0">
                <a:solidFill>
                  <a:schemeClr val="tx1"/>
                </a:solidFill>
                <a:latin typeface="Tahoma"/>
                <a:cs typeface="Tahoma"/>
              </a:rPr>
              <a:t>41</a:t>
            </a:r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 »Luego dirá a los que estén a su izquierda: “Apártense de mí, malditos, al fuego eterno preparado para el diablo y sus ángeles. </a:t>
            </a:r>
            <a:r>
              <a:rPr lang="es-ES_tradnl" sz="2400" b="1" baseline="30000" dirty="0">
                <a:solidFill>
                  <a:schemeClr val="tx1"/>
                </a:solidFill>
                <a:latin typeface="Tahoma"/>
                <a:cs typeface="Tahoma"/>
              </a:rPr>
              <a:t>42</a:t>
            </a:r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 Porque tuve hambre, y ustedes no me dieron nada de comer; tuve sed, y no me dieron nada de beber; </a:t>
            </a:r>
            <a:r>
              <a:rPr lang="es-ES_tradnl" sz="2400" b="1" baseline="30000" dirty="0">
                <a:solidFill>
                  <a:schemeClr val="tx1"/>
                </a:solidFill>
                <a:latin typeface="Tahoma"/>
                <a:cs typeface="Tahoma"/>
              </a:rPr>
              <a:t>43</a:t>
            </a:r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 fui forastero, y no me dieron alojamiento; necesité ropa, y no me vistieron; estuve enfermo y en la cárcel, y no me atendieron.” </a:t>
            </a:r>
            <a:r>
              <a:rPr lang="es-ES_tradnl" sz="2400" b="1" baseline="30000" dirty="0">
                <a:solidFill>
                  <a:schemeClr val="tx1"/>
                </a:solidFill>
                <a:latin typeface="Tahoma"/>
                <a:cs typeface="Tahoma"/>
              </a:rPr>
              <a:t>44</a:t>
            </a:r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 Ellos también le contestarán</a:t>
            </a:r>
            <a:r>
              <a:rPr lang="es-ES_tradnl" sz="2400" b="1" dirty="0" smtClean="0">
                <a:solidFill>
                  <a:schemeClr val="tx1"/>
                </a:solidFill>
                <a:latin typeface="Tahoma"/>
                <a:cs typeface="Tahoma"/>
              </a:rPr>
              <a:t>:</a:t>
            </a:r>
            <a:endParaRPr lang="es-ES_tradnl" sz="24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6547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Mateo 25:34-46 (NVI)</a:t>
            </a:r>
          </a:p>
          <a:p>
            <a:pPr algn="l"/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“Señor, ¿cuándo te vimos hambriento o sediento, o como forastero, o necesitado de ropa, o enfermo, o en la cárcel, y no te ayudamos?” </a:t>
            </a:r>
            <a:r>
              <a:rPr lang="es-ES_tradnl" sz="2400" b="1" baseline="30000" dirty="0">
                <a:solidFill>
                  <a:schemeClr val="tx1"/>
                </a:solidFill>
                <a:latin typeface="Tahoma"/>
                <a:cs typeface="Tahoma"/>
              </a:rPr>
              <a:t>45</a:t>
            </a:r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 Él les responderá: “Les aseguro que todo lo que no hicieron por el más pequeño de mis hermanos, tampoco lo hicieron por mí.” </a:t>
            </a:r>
            <a:r>
              <a:rPr lang="es-ES_tradnl" sz="2400" b="1" baseline="30000" dirty="0">
                <a:solidFill>
                  <a:schemeClr val="tx1"/>
                </a:solidFill>
                <a:latin typeface="Tahoma"/>
                <a:cs typeface="Tahoma"/>
              </a:rPr>
              <a:t>46</a:t>
            </a:r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 »Aquéllos irán al castigo eterno, y los justos a la vida eterna.</a:t>
            </a:r>
          </a:p>
        </p:txBody>
      </p:sp>
    </p:spTree>
    <p:extLst>
      <p:ext uri="{BB962C8B-B14F-4D97-AF65-F5344CB8AC3E}">
        <p14:creationId xmlns:p14="http://schemas.microsoft.com/office/powerpoint/2010/main" val="7854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4.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Tenemos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que no solamente orar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sino </a:t>
            </a:r>
            <a:r>
              <a:rPr lang="es-ES_tradnl" sz="3200" b="1" u="sng" dirty="0">
                <a:solidFill>
                  <a:srgbClr val="FFFF00"/>
                </a:solidFill>
                <a:latin typeface="Tahoma"/>
                <a:cs typeface="Tahoma"/>
              </a:rPr>
              <a:t>obrar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 con demostraciones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palpables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de amor y compasión.</a:t>
            </a:r>
          </a:p>
        </p:txBody>
      </p:sp>
    </p:spTree>
    <p:extLst>
      <p:ext uri="{BB962C8B-B14F-4D97-AF65-F5344CB8AC3E}">
        <p14:creationId xmlns:p14="http://schemas.microsoft.com/office/powerpoint/2010/main" val="283758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Mateo 9:35-38 (NVI)</a:t>
            </a:r>
          </a:p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Jesús recorría todos los pueblos y aldeas enseñando en las sinagogas, anunciando las buenas nuevas del reino, y sanando toda enfermedad y toda dolencia. </a:t>
            </a:r>
            <a:r>
              <a:rPr lang="es-ES_tradnl" sz="2800" b="1" baseline="30000" dirty="0">
                <a:solidFill>
                  <a:schemeClr val="tx1"/>
                </a:solidFill>
                <a:latin typeface="Tahoma"/>
                <a:cs typeface="Tahoma"/>
              </a:rPr>
              <a:t>36</a:t>
            </a:r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 Al ver a las multitudes, tuvo compasión de ellas, porque estaban agobiadas y desamparadas, como ovejas sin pastor. </a:t>
            </a:r>
            <a:r>
              <a:rPr lang="es-ES_tradnl" sz="2800" b="1" baseline="30000" dirty="0">
                <a:solidFill>
                  <a:schemeClr val="tx1"/>
                </a:solidFill>
                <a:latin typeface="Tahoma"/>
                <a:cs typeface="Tahoma"/>
              </a:rPr>
              <a:t>37</a:t>
            </a:r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 «La cosecha es abundante, pero son pocos los obreros —les dijo a sus discípulos—. </a:t>
            </a:r>
            <a:r>
              <a:rPr lang="es-ES_tradnl" sz="2800" b="1" baseline="30000" dirty="0">
                <a:solidFill>
                  <a:schemeClr val="tx1"/>
                </a:solidFill>
                <a:latin typeface="Tahoma"/>
                <a:cs typeface="Tahoma"/>
              </a:rPr>
              <a:t>38</a:t>
            </a:r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 Pídanle, por tanto, al Señor de la cosecha que envíe obreros a su campo.»</a:t>
            </a:r>
          </a:p>
        </p:txBody>
      </p:sp>
    </p:spTree>
    <p:extLst>
      <p:ext uri="{BB962C8B-B14F-4D97-AF65-F5344CB8AC3E}">
        <p14:creationId xmlns:p14="http://schemas.microsoft.com/office/powerpoint/2010/main" val="4175348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4.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Tenemos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que no solamente orar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sino </a:t>
            </a:r>
            <a:r>
              <a:rPr lang="es-ES_tradnl" sz="3200" b="1" u="sng" dirty="0">
                <a:solidFill>
                  <a:srgbClr val="FFFF00"/>
                </a:solidFill>
                <a:latin typeface="Tahoma"/>
                <a:cs typeface="Tahoma"/>
              </a:rPr>
              <a:t>obrar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 con demostraciones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palpables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de amor y compasión.</a:t>
            </a:r>
          </a:p>
        </p:txBody>
      </p:sp>
    </p:spTree>
    <p:extLst>
      <p:ext uri="{BB962C8B-B14F-4D97-AF65-F5344CB8AC3E}">
        <p14:creationId xmlns:p14="http://schemas.microsoft.com/office/powerpoint/2010/main" val="1808239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Filipenses 2:1-4 (NTV)</a:t>
            </a:r>
          </a:p>
          <a:p>
            <a:pPr algn="l"/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¿Hay algún estímulo en pertenecer a Cristo? ¿Existe algún consuelo en su amor? ¿Tenemos en conjunto alguna comunión en el Espíritu? ¿Tienen ustedes un corazón tierno y compasivo? </a:t>
            </a:r>
            <a:r>
              <a:rPr lang="es-ES_tradnl" sz="2400" b="1" baseline="30000" dirty="0">
                <a:solidFill>
                  <a:schemeClr val="tx1"/>
                </a:solidFill>
                <a:latin typeface="Tahoma"/>
                <a:cs typeface="Tahoma"/>
              </a:rPr>
              <a:t>2</a:t>
            </a:r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 Entonces, háganme verdaderamente feliz poniéndose de acuerdo de todo corazón entre ustedes, amándose unos a otros y trabajando juntos con un mismo pensamiento y un mismo propósito. </a:t>
            </a:r>
            <a:r>
              <a:rPr lang="es-ES_tradnl" sz="2400" b="1" baseline="30000" dirty="0">
                <a:solidFill>
                  <a:schemeClr val="tx1"/>
                </a:solidFill>
                <a:latin typeface="Tahoma"/>
                <a:cs typeface="Tahoma"/>
              </a:rPr>
              <a:t>3</a:t>
            </a:r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 No sean egoístas; no traten de impresionar a nadie. Sean humildes, es decir, considerando a los demás como mejores que ustedes. </a:t>
            </a:r>
            <a:r>
              <a:rPr lang="es-ES_tradnl" sz="2400" b="1" baseline="30000" dirty="0">
                <a:solidFill>
                  <a:schemeClr val="tx1"/>
                </a:solidFill>
                <a:latin typeface="Tahoma"/>
                <a:cs typeface="Tahoma"/>
              </a:rPr>
              <a:t>4</a:t>
            </a:r>
            <a:r>
              <a:rPr lang="es-ES_tradnl" sz="2400" b="1" dirty="0">
                <a:solidFill>
                  <a:schemeClr val="tx1"/>
                </a:solidFill>
                <a:latin typeface="Tahoma"/>
                <a:cs typeface="Tahoma"/>
              </a:rPr>
              <a:t> No se ocupen solo de sus propios intereses, sino también procuren interesarse en los demás.</a:t>
            </a:r>
          </a:p>
          <a:p>
            <a:pPr algn="l"/>
            <a:endParaRPr lang="es-ES_tradnl" sz="24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endParaRPr lang="es-ES_tradnl" sz="24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8280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Juan 10:10 (NVI)</a:t>
            </a:r>
          </a:p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El ladrón no viene más que a robar, matar y destruir; yo he venido para que tengan vida, y la tengan en abundancia.</a:t>
            </a:r>
            <a:endParaRPr lang="es-ES_tradnl" sz="28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44177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0994" y="4039066"/>
            <a:ext cx="4853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7D7FF"/>
                </a:solidFill>
                <a:latin typeface="Tahoma"/>
                <a:cs typeface="Tahoma"/>
              </a:rPr>
              <a:t>Una Vida Llena De Compasión</a:t>
            </a:r>
          </a:p>
        </p:txBody>
      </p:sp>
    </p:spTree>
    <p:extLst>
      <p:ext uri="{BB962C8B-B14F-4D97-AF65-F5344CB8AC3E}">
        <p14:creationId xmlns:p14="http://schemas.microsoft.com/office/powerpoint/2010/main" val="303949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0994" y="4039066"/>
            <a:ext cx="4853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7D7FF"/>
                </a:solidFill>
                <a:latin typeface="Tahoma"/>
                <a:cs typeface="Tahoma"/>
              </a:rPr>
              <a:t>Una Vida Llena De Compasión</a:t>
            </a:r>
          </a:p>
        </p:txBody>
      </p:sp>
    </p:spTree>
    <p:extLst>
      <p:ext uri="{BB962C8B-B14F-4D97-AF65-F5344CB8AC3E}">
        <p14:creationId xmlns:p14="http://schemas.microsoft.com/office/powerpoint/2010/main" val="344394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1.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Nuestro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Dios es </a:t>
            </a:r>
            <a:r>
              <a:rPr lang="es-ES_tradnl" sz="3200" b="1" u="sng" dirty="0">
                <a:solidFill>
                  <a:srgbClr val="FFFF00"/>
                </a:solidFill>
                <a:latin typeface="Tahoma"/>
                <a:cs typeface="Tahoma"/>
              </a:rPr>
              <a:t>compasivo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62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Éxodo 34:6b-7a (NVI)</a:t>
            </a:r>
          </a:p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… —El Señor, el Señor, Dios clemente y compasivo, lento para la ira y grande en amor y fidelidad, </a:t>
            </a:r>
            <a:r>
              <a:rPr lang="es-ES_tradnl" sz="2800" b="1" baseline="30000" dirty="0">
                <a:solidFill>
                  <a:schemeClr val="tx1"/>
                </a:solidFill>
                <a:latin typeface="Tahoma"/>
                <a:cs typeface="Tahoma"/>
              </a:rPr>
              <a:t>7</a:t>
            </a:r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 que mantiene su amor hasta mil generaciones después, y que perdona la iniquidad, la rebelión y el pecado;</a:t>
            </a:r>
          </a:p>
        </p:txBody>
      </p:sp>
    </p:spTree>
    <p:extLst>
      <p:ext uri="{BB962C8B-B14F-4D97-AF65-F5344CB8AC3E}">
        <p14:creationId xmlns:p14="http://schemas.microsoft.com/office/powerpoint/2010/main" val="112266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Salmos 145:9 (NVI)</a:t>
            </a:r>
          </a:p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El Señor es bueno con todos; él se compadece de toda su creación.</a:t>
            </a:r>
          </a:p>
        </p:txBody>
      </p:sp>
    </p:spTree>
    <p:extLst>
      <p:ext uri="{BB962C8B-B14F-4D97-AF65-F5344CB8AC3E}">
        <p14:creationId xmlns:p14="http://schemas.microsoft.com/office/powerpoint/2010/main" val="72382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1.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Nuestro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Dios es </a:t>
            </a:r>
            <a:r>
              <a:rPr lang="es-ES_tradnl" sz="3200" b="1" u="sng" dirty="0">
                <a:solidFill>
                  <a:srgbClr val="FFFF00"/>
                </a:solidFill>
                <a:latin typeface="Tahoma"/>
                <a:cs typeface="Tahoma"/>
              </a:rPr>
              <a:t>compasivo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77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981" y="0"/>
            <a:ext cx="8850177" cy="5143499"/>
          </a:xfrm>
        </p:spPr>
        <p:txBody>
          <a:bodyPr anchor="t" anchorCtr="0">
            <a:noAutofit/>
          </a:bodyPr>
          <a:lstStyle/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Mateo 9:35-38 (NVI)</a:t>
            </a:r>
          </a:p>
          <a:p>
            <a:pPr algn="l"/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Jesús recorría todos los pueblos y aldeas enseñando en las sinagogas, anunciando las buenas nuevas del reino, y sanando toda enfermedad y toda dolencia. </a:t>
            </a:r>
            <a:r>
              <a:rPr lang="es-ES_tradnl" sz="2800" b="1" baseline="30000" dirty="0">
                <a:solidFill>
                  <a:schemeClr val="tx1"/>
                </a:solidFill>
                <a:latin typeface="Tahoma"/>
                <a:cs typeface="Tahoma"/>
              </a:rPr>
              <a:t>36</a:t>
            </a:r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 Al ver a las multitudes, tuvo compasión de ellas, porque estaban agobiadas y desamparadas, como ovejas sin pastor. </a:t>
            </a:r>
            <a:r>
              <a:rPr lang="es-ES_tradnl" sz="2800" b="1" baseline="30000" dirty="0">
                <a:solidFill>
                  <a:schemeClr val="tx1"/>
                </a:solidFill>
                <a:latin typeface="Tahoma"/>
                <a:cs typeface="Tahoma"/>
              </a:rPr>
              <a:t>37</a:t>
            </a:r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 «La cosecha es abundante, pero son pocos los obreros —les dijo a sus discípulos—. </a:t>
            </a:r>
            <a:r>
              <a:rPr lang="es-ES_tradnl" sz="2800" b="1" baseline="30000" dirty="0">
                <a:solidFill>
                  <a:schemeClr val="tx1"/>
                </a:solidFill>
                <a:latin typeface="Tahoma"/>
                <a:cs typeface="Tahoma"/>
              </a:rPr>
              <a:t>38</a:t>
            </a:r>
            <a:r>
              <a:rPr lang="es-ES_tradnl" sz="2800" b="1" dirty="0">
                <a:solidFill>
                  <a:schemeClr val="tx1"/>
                </a:solidFill>
                <a:latin typeface="Tahoma"/>
                <a:cs typeface="Tahoma"/>
              </a:rPr>
              <a:t> Pídanle, por tanto, al Señor de la cosecha que envíe obreros a su campo.»</a:t>
            </a:r>
          </a:p>
        </p:txBody>
      </p:sp>
    </p:spTree>
    <p:extLst>
      <p:ext uri="{BB962C8B-B14F-4D97-AF65-F5344CB8AC3E}">
        <p14:creationId xmlns:p14="http://schemas.microsoft.com/office/powerpoint/2010/main" val="343299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94666"/>
            <a:ext cx="8211824" cy="3372223"/>
          </a:xfrm>
        </p:spPr>
        <p:txBody>
          <a:bodyPr anchor="t" anchorCtr="0">
            <a:noAutofit/>
          </a:bodyPr>
          <a:lstStyle/>
          <a:p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/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2.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Tenemos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que abrir nuestros ojos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para </a:t>
            </a:r>
            <a:r>
              <a:rPr lang="es-ES_tradnl" sz="3200" b="1" u="sng" dirty="0">
                <a:solidFill>
                  <a:srgbClr val="FFFF00"/>
                </a:solidFill>
                <a:latin typeface="Tahoma"/>
                <a:cs typeface="Tahoma"/>
              </a:rPr>
              <a:t>ver</a:t>
            </a:r>
            <a:r>
              <a:rPr lang="es-ES_tradnl" sz="3200" b="1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la necesidad alrededor de </a:t>
            </a:r>
            <a:r>
              <a:rPr lang="es-ES_tradnl" sz="3200" b="1" dirty="0" smtClean="0">
                <a:solidFill>
                  <a:schemeClr val="tx1"/>
                </a:solidFill>
                <a:latin typeface="Tahoma"/>
                <a:cs typeface="Tahoma"/>
              </a:rPr>
              <a:t>	nosotros</a:t>
            </a:r>
            <a:r>
              <a:rPr lang="es-ES_tradnl" sz="3200" b="1" dirty="0">
                <a:solidFill>
                  <a:schemeClr val="tx1"/>
                </a:solidFill>
                <a:latin typeface="Tahoma"/>
                <a:cs typeface="Tahoma"/>
              </a:rPr>
              <a:t>.</a:t>
            </a:r>
            <a:endParaRPr lang="es-ES_tradnl" sz="32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339708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6966</TotalTime>
  <Words>940</Words>
  <Application>Microsoft Macintosh PowerPoint</Application>
  <PresentationFormat>On-screen Show (16:9)</PresentationFormat>
  <Paragraphs>37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macbook pro user</cp:lastModifiedBy>
  <cp:revision>113</cp:revision>
  <dcterms:created xsi:type="dcterms:W3CDTF">2014-03-26T14:03:34Z</dcterms:created>
  <dcterms:modified xsi:type="dcterms:W3CDTF">2016-10-15T21:38:06Z</dcterms:modified>
</cp:coreProperties>
</file>