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8" r:id="rId2"/>
    <p:sldId id="411" r:id="rId3"/>
    <p:sldId id="433" r:id="rId4"/>
    <p:sldId id="434" r:id="rId5"/>
    <p:sldId id="435" r:id="rId6"/>
    <p:sldId id="432" r:id="rId7"/>
    <p:sldId id="436" r:id="rId8"/>
    <p:sldId id="333" r:id="rId9"/>
    <p:sldId id="437" r:id="rId10"/>
    <p:sldId id="438" r:id="rId11"/>
    <p:sldId id="439" r:id="rId12"/>
    <p:sldId id="440" r:id="rId13"/>
    <p:sldId id="441" r:id="rId14"/>
    <p:sldId id="410" r:id="rId15"/>
    <p:sldId id="442" r:id="rId16"/>
    <p:sldId id="443" r:id="rId17"/>
    <p:sldId id="444" r:id="rId18"/>
    <p:sldId id="445" r:id="rId19"/>
    <p:sldId id="446" r:id="rId20"/>
    <p:sldId id="449" r:id="rId21"/>
    <p:sldId id="448" r:id="rId22"/>
    <p:sldId id="447" r:id="rId23"/>
    <p:sldId id="450" r:id="rId24"/>
    <p:sldId id="451" r:id="rId25"/>
    <p:sldId id="452" r:id="rId26"/>
    <p:sldId id="428" r:id="rId27"/>
    <p:sldId id="453" r:id="rId28"/>
    <p:sldId id="454" r:id="rId29"/>
    <p:sldId id="455" r:id="rId30"/>
    <p:sldId id="422"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D7FF"/>
    <a:srgbClr val="718053"/>
    <a:srgbClr val="1A236D"/>
    <a:srgbClr val="614B03"/>
    <a:srgbClr val="553114"/>
    <a:srgbClr val="4B42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61" d="100"/>
          <a:sy n="161" d="100"/>
        </p:scale>
        <p:origin x="-112"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A58FA-8722-354D-95A3-D5802C853682}" type="datetimeFigureOut">
              <a:rPr lang="en-US" smtClean="0"/>
              <a:t>10/11/16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B8499-DDDD-B844-9A6B-427C60CDC3F8}" type="slidenum">
              <a:rPr lang="en-US" smtClean="0"/>
              <a:t>‹#›</a:t>
            </a:fld>
            <a:endParaRPr lang="en-US"/>
          </a:p>
        </p:txBody>
      </p:sp>
    </p:spTree>
    <p:extLst>
      <p:ext uri="{BB962C8B-B14F-4D97-AF65-F5344CB8AC3E}">
        <p14:creationId xmlns:p14="http://schemas.microsoft.com/office/powerpoint/2010/main" val="3096217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0865" y="1492853"/>
            <a:ext cx="6703973" cy="912887"/>
          </a:xfrm>
        </p:spPr>
        <p:txBody>
          <a:bodyPr/>
          <a:lstStyle>
            <a:lvl1pPr>
              <a:defRPr>
                <a:solidFill>
                  <a:srgbClr val="4B4215"/>
                </a:solidFill>
              </a:defRPr>
            </a:lvl1pPr>
          </a:lstStyle>
          <a:p>
            <a:r>
              <a:rPr lang="en-US" dirty="0" smtClean="0"/>
              <a:t>Add Your Title</a:t>
            </a:r>
            <a:endParaRPr lang="en-US" dirty="0"/>
          </a:p>
        </p:txBody>
      </p:sp>
      <p:sp>
        <p:nvSpPr>
          <p:cNvPr id="5" name="Text Placeholder 3"/>
          <p:cNvSpPr>
            <a:spLocks noGrp="1"/>
          </p:cNvSpPr>
          <p:nvPr>
            <p:ph type="body" sz="quarter" idx="12"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287541">
            <a:off x="608471" y="3611506"/>
            <a:ext cx="3210565" cy="527369"/>
          </a:xfrm>
        </p:spPr>
        <p:txBody>
          <a:bodyPr>
            <a:normAutofit/>
          </a:bodyPr>
          <a:lstStyle>
            <a:lvl1pPr>
              <a:defRPr sz="1600">
                <a:solidFill>
                  <a:srgbClr val="4B4215"/>
                </a:solidFill>
              </a:defRPr>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88763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3443161"/>
            <a:ext cx="8159750" cy="354794"/>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169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10/11/16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5311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5311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5311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584776"/>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De Carácter</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375711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400" b="1" u="sng" dirty="0" smtClean="0">
                <a:solidFill>
                  <a:schemeClr val="tx1"/>
                </a:solidFill>
                <a:latin typeface="Tahoma"/>
                <a:cs typeface="Tahoma"/>
              </a:rPr>
              <a:t>3 Cosas Que manifiestan nuestro carácter</a:t>
            </a:r>
          </a:p>
          <a:p>
            <a:pPr algn="l"/>
            <a:endParaRPr lang="es-ES_tradnl" sz="2400" b="1" dirty="0">
              <a:solidFill>
                <a:schemeClr val="tx1"/>
              </a:solidFill>
              <a:latin typeface="Tahoma"/>
              <a:cs typeface="Tahoma"/>
            </a:endParaRPr>
          </a:p>
          <a:p>
            <a:pPr marL="457200" indent="-457200" algn="l">
              <a:buFont typeface="+mj-lt"/>
              <a:buAutoNum type="arabicPeriod"/>
            </a:pPr>
            <a:r>
              <a:rPr lang="es-ES_tradnl" sz="2400" b="1" dirty="0" smtClean="0">
                <a:solidFill>
                  <a:schemeClr val="tx1"/>
                </a:solidFill>
                <a:latin typeface="Tahoma"/>
                <a:cs typeface="Tahoma"/>
              </a:rPr>
              <a:t>Poder/Influencia</a:t>
            </a:r>
          </a:p>
          <a:p>
            <a:pPr algn="l"/>
            <a:endParaRPr lang="es-ES_tradnl" sz="2400" b="1" dirty="0">
              <a:solidFill>
                <a:schemeClr val="tx1"/>
              </a:solidFill>
              <a:latin typeface="Tahoma"/>
              <a:cs typeface="Tahoma"/>
            </a:endParaRPr>
          </a:p>
          <a:p>
            <a:pPr algn="l"/>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307310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400" b="1" u="sng" dirty="0" smtClean="0">
                <a:solidFill>
                  <a:schemeClr val="tx1"/>
                </a:solidFill>
                <a:latin typeface="Tahoma"/>
                <a:cs typeface="Tahoma"/>
              </a:rPr>
              <a:t>3 Cosas Que manifiestan nuestro carácter</a:t>
            </a:r>
          </a:p>
          <a:p>
            <a:pPr algn="l"/>
            <a:endParaRPr lang="es-ES_tradnl" sz="2400" b="1" dirty="0">
              <a:solidFill>
                <a:schemeClr val="tx1"/>
              </a:solidFill>
              <a:latin typeface="Tahoma"/>
              <a:cs typeface="Tahoma"/>
            </a:endParaRPr>
          </a:p>
          <a:p>
            <a:pPr marL="457200" indent="-457200" algn="l">
              <a:buFont typeface="+mj-lt"/>
              <a:buAutoNum type="arabicPeriod"/>
            </a:pPr>
            <a:r>
              <a:rPr lang="es-ES_tradnl" sz="2400" b="1" dirty="0" smtClean="0">
                <a:solidFill>
                  <a:schemeClr val="tx1"/>
                </a:solidFill>
                <a:latin typeface="Tahoma"/>
                <a:cs typeface="Tahoma"/>
              </a:rPr>
              <a:t>Poder/Influencia</a:t>
            </a:r>
          </a:p>
          <a:p>
            <a:pPr marL="457200" indent="-457200" algn="l">
              <a:buFont typeface="+mj-lt"/>
              <a:buAutoNum type="arabicPeriod"/>
            </a:pPr>
            <a:r>
              <a:rPr lang="es-ES_tradnl" sz="2400" b="1" dirty="0" smtClean="0">
                <a:solidFill>
                  <a:schemeClr val="tx1"/>
                </a:solidFill>
                <a:latin typeface="Tahoma"/>
                <a:cs typeface="Tahoma"/>
              </a:rPr>
              <a:t>Dinero</a:t>
            </a:r>
          </a:p>
          <a:p>
            <a:pPr marL="457200" indent="-457200" algn="l">
              <a:buFont typeface="+mj-lt"/>
              <a:buAutoNum type="arabicPeriod"/>
            </a:pPr>
            <a:endParaRPr lang="es-ES_tradnl" sz="2400" b="1" dirty="0" smtClean="0">
              <a:solidFill>
                <a:schemeClr val="tx1"/>
              </a:solidFill>
              <a:latin typeface="Tahoma"/>
              <a:cs typeface="Tahoma"/>
            </a:endParaRPr>
          </a:p>
          <a:p>
            <a:pPr algn="l"/>
            <a:endParaRPr lang="es-ES_tradnl" sz="2400" b="1" dirty="0">
              <a:solidFill>
                <a:schemeClr val="tx1"/>
              </a:solidFill>
              <a:latin typeface="Tahoma"/>
              <a:cs typeface="Tahoma"/>
            </a:endParaRPr>
          </a:p>
          <a:p>
            <a:pPr algn="l"/>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15017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r>
              <a:rPr lang="es-ES_tradnl" sz="2400" b="1" u="sng" dirty="0" smtClean="0">
                <a:solidFill>
                  <a:schemeClr val="tx1"/>
                </a:solidFill>
                <a:latin typeface="Tahoma"/>
                <a:cs typeface="Tahoma"/>
              </a:rPr>
              <a:t>3 Cosas Que manifiestan nuestro carácter</a:t>
            </a:r>
          </a:p>
          <a:p>
            <a:pPr algn="l"/>
            <a:endParaRPr lang="es-ES_tradnl" sz="2400" b="1" dirty="0">
              <a:solidFill>
                <a:schemeClr val="tx1"/>
              </a:solidFill>
              <a:latin typeface="Tahoma"/>
              <a:cs typeface="Tahoma"/>
            </a:endParaRPr>
          </a:p>
          <a:p>
            <a:pPr marL="457200" indent="-457200" algn="l">
              <a:buFont typeface="+mj-lt"/>
              <a:buAutoNum type="arabicPeriod"/>
            </a:pPr>
            <a:r>
              <a:rPr lang="es-ES_tradnl" sz="2400" b="1" dirty="0" smtClean="0">
                <a:solidFill>
                  <a:schemeClr val="tx1"/>
                </a:solidFill>
                <a:latin typeface="Tahoma"/>
                <a:cs typeface="Tahoma"/>
              </a:rPr>
              <a:t>Poder/Influencia</a:t>
            </a:r>
          </a:p>
          <a:p>
            <a:pPr marL="457200" indent="-457200" algn="l">
              <a:buFont typeface="+mj-lt"/>
              <a:buAutoNum type="arabicPeriod"/>
            </a:pPr>
            <a:r>
              <a:rPr lang="es-ES_tradnl" sz="2400" b="1" dirty="0" smtClean="0">
                <a:solidFill>
                  <a:schemeClr val="tx1"/>
                </a:solidFill>
                <a:latin typeface="Tahoma"/>
                <a:cs typeface="Tahoma"/>
              </a:rPr>
              <a:t>Dinero</a:t>
            </a:r>
          </a:p>
          <a:p>
            <a:pPr marL="457200" indent="-457200" algn="l">
              <a:buFont typeface="+mj-lt"/>
              <a:buAutoNum type="arabicPeriod"/>
            </a:pPr>
            <a:r>
              <a:rPr lang="es-ES_tradnl" sz="2400" b="1" dirty="0" smtClean="0">
                <a:solidFill>
                  <a:schemeClr val="tx1"/>
                </a:solidFill>
                <a:latin typeface="Tahoma"/>
                <a:cs typeface="Tahoma"/>
              </a:rPr>
              <a:t>Sexualidad</a:t>
            </a:r>
          </a:p>
          <a:p>
            <a:pPr marL="457200" indent="-457200" algn="l">
              <a:buFont typeface="+mj-lt"/>
              <a:buAutoNum type="arabicPeriod"/>
            </a:pPr>
            <a:endParaRPr lang="es-ES_tradnl" sz="2400" b="1" dirty="0" smtClean="0">
              <a:solidFill>
                <a:schemeClr val="tx1"/>
              </a:solidFill>
              <a:latin typeface="Tahoma"/>
              <a:cs typeface="Tahoma"/>
            </a:endParaRPr>
          </a:p>
          <a:p>
            <a:pPr algn="l"/>
            <a:endParaRPr lang="es-ES_tradnl" sz="2400" b="1" dirty="0">
              <a:solidFill>
                <a:schemeClr val="tx1"/>
              </a:solidFill>
              <a:latin typeface="Tahoma"/>
              <a:cs typeface="Tahoma"/>
            </a:endParaRPr>
          </a:p>
          <a:p>
            <a:pPr algn="l"/>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122547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Romeo_Santos_wallpaper_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5" y="0"/>
            <a:ext cx="6858000" cy="5143500"/>
          </a:xfrm>
          <a:prstGeom prst="rect">
            <a:avLst/>
          </a:prstGeom>
        </p:spPr>
      </p:pic>
    </p:spTree>
    <p:extLst>
      <p:ext uri="{BB962C8B-B14F-4D97-AF65-F5344CB8AC3E}">
        <p14:creationId xmlns:p14="http://schemas.microsoft.com/office/powerpoint/2010/main" val="40348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1. </a:t>
            </a:r>
            <a:r>
              <a:rPr lang="es-ES_tradnl" sz="3200" b="1" dirty="0" smtClean="0">
                <a:solidFill>
                  <a:schemeClr val="tx1"/>
                </a:solidFill>
                <a:latin typeface="Tahoma"/>
                <a:cs typeface="Tahoma"/>
              </a:rPr>
              <a:t>	</a:t>
            </a:r>
            <a:r>
              <a:rPr lang="es-ES_tradnl" sz="3200" b="1" dirty="0">
                <a:solidFill>
                  <a:schemeClr val="tx1"/>
                </a:solidFill>
                <a:latin typeface="Tahoma"/>
                <a:cs typeface="Tahoma"/>
              </a:rPr>
              <a:t>Carácter es un conjunto de </a:t>
            </a:r>
            <a:r>
              <a:rPr lang="es-ES_tradnl" sz="3200" b="1" u="sng" dirty="0" smtClean="0">
                <a:solidFill>
                  <a:srgbClr val="FFFF00"/>
                </a:solidFill>
                <a:latin typeface="Tahoma"/>
                <a:cs typeface="Tahoma"/>
              </a:rPr>
              <a:t>valores</a:t>
            </a:r>
            <a:r>
              <a:rPr lang="es-ES_tradnl" sz="3200" b="1" dirty="0" smtClean="0">
                <a:solidFill>
                  <a:schemeClr val="tx1"/>
                </a:solidFill>
                <a:latin typeface="Tahoma"/>
                <a:cs typeface="Tahoma"/>
              </a:rPr>
              <a:t> 	que </a:t>
            </a:r>
            <a:r>
              <a:rPr lang="es-ES_tradnl" sz="3200" b="1" dirty="0">
                <a:solidFill>
                  <a:schemeClr val="tx1"/>
                </a:solidFill>
                <a:latin typeface="Tahoma"/>
                <a:cs typeface="Tahoma"/>
              </a:rPr>
              <a:t>no se </a:t>
            </a:r>
            <a:r>
              <a:rPr lang="es-ES_tradnl" sz="3200" b="1" u="sng" dirty="0" smtClean="0">
                <a:solidFill>
                  <a:srgbClr val="FFFF00"/>
                </a:solidFill>
                <a:latin typeface="Tahoma"/>
                <a:cs typeface="Tahoma"/>
              </a:rPr>
              <a:t>compromete</a:t>
            </a:r>
            <a:r>
              <a:rPr lang="es-ES_tradnl" sz="3200" b="1" dirty="0" smtClean="0">
                <a:solidFill>
                  <a:schemeClr val="tx1"/>
                </a:solidFill>
                <a:latin typeface="Tahoma"/>
                <a:cs typeface="Tahoma"/>
              </a:rPr>
              <a:t>. </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237562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smtClean="0">
                <a:solidFill>
                  <a:schemeClr val="tx1"/>
                </a:solidFill>
                <a:latin typeface="Tahoma"/>
                <a:cs typeface="Tahoma"/>
              </a:rPr>
              <a:t>Job </a:t>
            </a:r>
            <a:r>
              <a:rPr lang="es-ES_tradnl" sz="2800" b="1" dirty="0">
                <a:solidFill>
                  <a:schemeClr val="tx1"/>
                </a:solidFill>
                <a:latin typeface="Tahoma"/>
                <a:cs typeface="Tahoma"/>
              </a:rPr>
              <a:t>1:21Reina-Valera 1960 (RVR1960) </a:t>
            </a:r>
            <a:endParaRPr lang="es-ES_tradnl" sz="2800" b="1" dirty="0" smtClean="0">
              <a:solidFill>
                <a:schemeClr val="tx1"/>
              </a:solidFill>
              <a:latin typeface="Tahoma"/>
              <a:cs typeface="Tahoma"/>
            </a:endParaRPr>
          </a:p>
          <a:p>
            <a:pPr algn="l"/>
            <a:r>
              <a:rPr lang="es-ES_tradnl" sz="2800" b="1" dirty="0" smtClean="0">
                <a:solidFill>
                  <a:schemeClr val="tx1"/>
                </a:solidFill>
                <a:latin typeface="Tahoma"/>
                <a:cs typeface="Tahoma"/>
              </a:rPr>
              <a:t>21 </a:t>
            </a:r>
            <a:r>
              <a:rPr lang="es-ES_tradnl" sz="2800" b="1" dirty="0">
                <a:solidFill>
                  <a:schemeClr val="tx1"/>
                </a:solidFill>
                <a:latin typeface="Tahoma"/>
                <a:cs typeface="Tahoma"/>
              </a:rPr>
              <a:t>y dijo: Desnudo salí del vientre de mi madre, y desnudo volveré allá. Jehová dio, y Jehová quitó; sea el nombre de Jehová bendito.</a:t>
            </a:r>
          </a:p>
        </p:txBody>
      </p:sp>
    </p:spTree>
    <p:extLst>
      <p:ext uri="{BB962C8B-B14F-4D97-AF65-F5344CB8AC3E}">
        <p14:creationId xmlns:p14="http://schemas.microsoft.com/office/powerpoint/2010/main" val="165217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smtClean="0">
                <a:solidFill>
                  <a:schemeClr val="tx1"/>
                </a:solidFill>
                <a:latin typeface="Tahoma"/>
                <a:cs typeface="Tahoma"/>
              </a:rPr>
              <a:t>Job </a:t>
            </a:r>
            <a:r>
              <a:rPr lang="es-ES_tradnl" sz="2800" b="1" dirty="0">
                <a:solidFill>
                  <a:schemeClr val="tx1"/>
                </a:solidFill>
                <a:latin typeface="Tahoma"/>
                <a:cs typeface="Tahoma"/>
              </a:rPr>
              <a:t>2:8-10Reina-Valera 1960 (RVR1960) </a:t>
            </a:r>
            <a:endParaRPr lang="es-ES_tradnl" sz="2800" b="1" dirty="0" smtClean="0">
              <a:solidFill>
                <a:schemeClr val="tx1"/>
              </a:solidFill>
              <a:latin typeface="Tahoma"/>
              <a:cs typeface="Tahoma"/>
            </a:endParaRPr>
          </a:p>
          <a:p>
            <a:pPr algn="l"/>
            <a:r>
              <a:rPr lang="es-ES_tradnl" sz="2800" b="1" dirty="0" smtClean="0">
                <a:solidFill>
                  <a:schemeClr val="tx1"/>
                </a:solidFill>
                <a:latin typeface="Tahoma"/>
                <a:cs typeface="Tahoma"/>
              </a:rPr>
              <a:t>8 </a:t>
            </a:r>
            <a:r>
              <a:rPr lang="es-ES_tradnl" sz="2800" b="1" dirty="0">
                <a:solidFill>
                  <a:schemeClr val="tx1"/>
                </a:solidFill>
                <a:latin typeface="Tahoma"/>
                <a:cs typeface="Tahoma"/>
              </a:rPr>
              <a:t>Y tomaba Job un tiesto para rascarse con él, y estaba sentado en medio de ceniza.</a:t>
            </a:r>
          </a:p>
          <a:p>
            <a:pPr algn="l"/>
            <a:r>
              <a:rPr lang="es-ES_tradnl" sz="2800" b="1" dirty="0">
                <a:solidFill>
                  <a:schemeClr val="tx1"/>
                </a:solidFill>
                <a:latin typeface="Tahoma"/>
                <a:cs typeface="Tahoma"/>
              </a:rPr>
              <a:t>9 Entonces le dijo su mujer: ¿Aún retienes tu integridad? Maldice a Dios, y muérete.</a:t>
            </a:r>
          </a:p>
          <a:p>
            <a:pPr algn="l"/>
            <a:r>
              <a:rPr lang="es-ES_tradnl" sz="2800" b="1" dirty="0">
                <a:solidFill>
                  <a:schemeClr val="tx1"/>
                </a:solidFill>
                <a:latin typeface="Tahoma"/>
                <a:cs typeface="Tahoma"/>
              </a:rPr>
              <a:t>10 Y él le dijo: Como suele hablar cualquiera de las mujeres fatuas, has hablado. ¿Qué? ¿Recibiremos de Dios el bien, y el mal no lo recibiremos? En todo esto no pecó Job con sus labios.</a:t>
            </a:r>
          </a:p>
        </p:txBody>
      </p:sp>
    </p:spTree>
    <p:extLst>
      <p:ext uri="{BB962C8B-B14F-4D97-AF65-F5344CB8AC3E}">
        <p14:creationId xmlns:p14="http://schemas.microsoft.com/office/powerpoint/2010/main" val="369029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2</a:t>
            </a:r>
            <a:r>
              <a:rPr lang="es-ES_tradnl" sz="3200" b="1" dirty="0" smtClean="0">
                <a:solidFill>
                  <a:schemeClr val="tx1"/>
                </a:solidFill>
                <a:latin typeface="Tahoma"/>
                <a:cs typeface="Tahoma"/>
              </a:rPr>
              <a:t>. 	</a:t>
            </a:r>
            <a:r>
              <a:rPr lang="es-ES_tradnl" sz="3200" b="1" dirty="0">
                <a:solidFill>
                  <a:schemeClr val="tx1"/>
                </a:solidFill>
                <a:latin typeface="Tahoma"/>
                <a:cs typeface="Tahoma"/>
              </a:rPr>
              <a:t>Carácter es la </a:t>
            </a:r>
            <a:r>
              <a:rPr lang="es-ES_tradnl" sz="3200" b="1" u="sng" dirty="0">
                <a:solidFill>
                  <a:srgbClr val="FFFF00"/>
                </a:solidFill>
                <a:latin typeface="Tahoma"/>
                <a:cs typeface="Tahoma"/>
              </a:rPr>
              <a:t>dedicación</a:t>
            </a:r>
            <a:r>
              <a:rPr lang="es-ES_tradnl" sz="3200" b="1" dirty="0">
                <a:solidFill>
                  <a:schemeClr val="tx1"/>
                </a:solidFill>
                <a:latin typeface="Tahoma"/>
                <a:cs typeface="Tahoma"/>
              </a:rPr>
              <a:t> a un </a:t>
            </a:r>
            <a:r>
              <a:rPr lang="es-ES_tradnl" sz="3200" b="1" dirty="0" smtClean="0">
                <a:solidFill>
                  <a:schemeClr val="tx1"/>
                </a:solidFill>
                <a:latin typeface="Tahoma"/>
                <a:cs typeface="Tahoma"/>
              </a:rPr>
              <a:t>	conjunto </a:t>
            </a:r>
            <a:r>
              <a:rPr lang="es-ES_tradnl" sz="3200" b="1" dirty="0">
                <a:solidFill>
                  <a:schemeClr val="tx1"/>
                </a:solidFill>
                <a:latin typeface="Tahoma"/>
                <a:cs typeface="Tahoma"/>
              </a:rPr>
              <a:t>de principios, sin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fluctuar</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394554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09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smtClean="0">
                <a:solidFill>
                  <a:schemeClr val="tx1"/>
                </a:solidFill>
                <a:latin typeface="Tahoma"/>
                <a:cs typeface="Tahoma"/>
              </a:rPr>
              <a:t>3. 	</a:t>
            </a:r>
            <a:r>
              <a:rPr lang="es-ES_tradnl" sz="3200" b="1" dirty="0">
                <a:solidFill>
                  <a:schemeClr val="tx1"/>
                </a:solidFill>
                <a:latin typeface="Tahoma"/>
                <a:cs typeface="Tahoma"/>
              </a:rPr>
              <a:t>El carácter es la disciplina </a:t>
            </a:r>
            <a:r>
              <a:rPr lang="es-ES_tradnl" sz="3200" b="1" u="sng" dirty="0">
                <a:solidFill>
                  <a:srgbClr val="FFFF00"/>
                </a:solidFill>
                <a:latin typeface="Tahoma"/>
                <a:cs typeface="Tahoma"/>
              </a:rPr>
              <a:t>auto</a:t>
            </a:r>
            <a:r>
              <a:rPr lang="es-ES_tradnl" sz="3200" b="1" u="sng" dirty="0" smtClean="0">
                <a:solidFill>
                  <a:srgbClr val="FFFF00"/>
                </a:solidFill>
                <a:latin typeface="Tahoma"/>
                <a:cs typeface="Tahoma"/>
              </a:rPr>
              <a:t>-</a:t>
            </a:r>
            <a:r>
              <a:rPr lang="es-ES_tradnl" sz="3200" b="1" dirty="0" smtClean="0">
                <a:solidFill>
                  <a:srgbClr val="FFFF00"/>
                </a:solidFill>
                <a:latin typeface="Tahoma"/>
                <a:cs typeface="Tahoma"/>
              </a:rPr>
              <a:t>	</a:t>
            </a:r>
            <a:r>
              <a:rPr lang="es-ES_tradnl" sz="3200" b="1" u="sng" dirty="0" smtClean="0">
                <a:solidFill>
                  <a:srgbClr val="FFFF00"/>
                </a:solidFill>
                <a:latin typeface="Tahoma"/>
                <a:cs typeface="Tahoma"/>
              </a:rPr>
              <a:t>impuesta</a:t>
            </a:r>
            <a:r>
              <a:rPr lang="es-ES_tradnl" sz="3200" b="1" dirty="0" smtClean="0">
                <a:solidFill>
                  <a:schemeClr val="tx1"/>
                </a:solidFill>
                <a:latin typeface="Tahoma"/>
                <a:cs typeface="Tahoma"/>
              </a:rPr>
              <a:t> </a:t>
            </a:r>
            <a:r>
              <a:rPr lang="es-ES_tradnl" sz="3200" b="1" dirty="0">
                <a:solidFill>
                  <a:schemeClr val="tx1"/>
                </a:solidFill>
                <a:latin typeface="Tahoma"/>
                <a:cs typeface="Tahoma"/>
              </a:rPr>
              <a:t>para el bien de la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convicción</a:t>
            </a:r>
            <a:r>
              <a:rPr lang="es-ES_tradnl" sz="3200" b="1" dirty="0" smtClean="0">
                <a:solidFill>
                  <a:schemeClr val="tx1"/>
                </a:solidFill>
                <a:latin typeface="Tahoma"/>
                <a:cs typeface="Tahoma"/>
              </a:rPr>
              <a:t> </a:t>
            </a:r>
            <a:r>
              <a:rPr lang="es-ES_tradnl" sz="3200" b="1" dirty="0">
                <a:solidFill>
                  <a:schemeClr val="tx1"/>
                </a:solidFill>
                <a:latin typeface="Tahoma"/>
                <a:cs typeface="Tahoma"/>
              </a:rPr>
              <a:t>moral.</a:t>
            </a:r>
          </a:p>
        </p:txBody>
      </p:sp>
    </p:spTree>
    <p:extLst>
      <p:ext uri="{BB962C8B-B14F-4D97-AF65-F5344CB8AC3E}">
        <p14:creationId xmlns:p14="http://schemas.microsoft.com/office/powerpoint/2010/main" val="855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smtClean="0">
              <a:solidFill>
                <a:schemeClr val="tx1"/>
              </a:solidFill>
              <a:latin typeface="Tahoma"/>
              <a:cs typeface="Tahoma"/>
            </a:endParaRPr>
          </a:p>
          <a:p>
            <a:r>
              <a:rPr lang="es-ES_tradnl" sz="3200" b="1" dirty="0" smtClean="0">
                <a:solidFill>
                  <a:schemeClr val="tx1"/>
                </a:solidFill>
                <a:latin typeface="Tahoma"/>
                <a:cs typeface="Tahoma"/>
              </a:rPr>
              <a:t>Una Vida de Carácter </a:t>
            </a:r>
          </a:p>
          <a:p>
            <a:endParaRPr lang="es-ES_tradnl" sz="3200" b="1" dirty="0">
              <a:solidFill>
                <a:schemeClr val="tx1"/>
              </a:solidFill>
              <a:latin typeface="Tahoma"/>
              <a:cs typeface="Tahoma"/>
            </a:endParaRPr>
          </a:p>
          <a:p>
            <a:r>
              <a:rPr lang="es-ES_tradnl" sz="3200" b="1" dirty="0" smtClean="0">
                <a:solidFill>
                  <a:schemeClr val="tx1"/>
                </a:solidFill>
                <a:latin typeface="Tahoma"/>
                <a:cs typeface="Tahoma"/>
              </a:rPr>
              <a:t>Quien Soy?</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14760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06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smtClean="0">
                <a:solidFill>
                  <a:schemeClr val="tx1"/>
                </a:solidFill>
                <a:latin typeface="Tahoma"/>
                <a:cs typeface="Tahoma"/>
              </a:rPr>
              <a:t>4. 	</a:t>
            </a:r>
            <a:r>
              <a:rPr lang="es-ES_tradnl" sz="3200" b="1" dirty="0">
                <a:solidFill>
                  <a:schemeClr val="tx1"/>
                </a:solidFill>
                <a:latin typeface="Tahoma"/>
                <a:cs typeface="Tahoma"/>
              </a:rPr>
              <a:t>El carácter es el esfuerzo </a:t>
            </a:r>
            <a:r>
              <a:rPr lang="es-ES_tradnl" sz="3200" b="1" dirty="0" smtClean="0">
                <a:solidFill>
                  <a:schemeClr val="tx1"/>
                </a:solidFill>
                <a:latin typeface="Tahoma"/>
                <a:cs typeface="Tahoma"/>
              </a:rPr>
              <a:t>	constante </a:t>
            </a:r>
            <a:r>
              <a:rPr lang="es-ES_tradnl" sz="3200" b="1" dirty="0">
                <a:solidFill>
                  <a:schemeClr val="tx1"/>
                </a:solidFill>
                <a:latin typeface="Tahoma"/>
                <a:cs typeface="Tahoma"/>
              </a:rPr>
              <a:t>de </a:t>
            </a:r>
            <a:r>
              <a:rPr lang="es-ES_tradnl" sz="3200" b="1" u="sng" dirty="0">
                <a:solidFill>
                  <a:srgbClr val="FFFF00"/>
                </a:solidFill>
                <a:latin typeface="Tahoma"/>
                <a:cs typeface="Tahoma"/>
              </a:rPr>
              <a:t>integrar</a:t>
            </a:r>
            <a:r>
              <a:rPr lang="es-ES_tradnl" sz="3200" b="1" dirty="0">
                <a:solidFill>
                  <a:schemeClr val="tx1"/>
                </a:solidFill>
                <a:latin typeface="Tahoma"/>
                <a:cs typeface="Tahoma"/>
              </a:rPr>
              <a:t> tus </a:t>
            </a:r>
            <a:r>
              <a:rPr lang="es-ES_tradnl" sz="3200" b="1" dirty="0" smtClean="0">
                <a:solidFill>
                  <a:schemeClr val="tx1"/>
                </a:solidFill>
                <a:latin typeface="Tahoma"/>
                <a:cs typeface="Tahoma"/>
              </a:rPr>
              <a:t>	</a:t>
            </a:r>
            <a:r>
              <a:rPr lang="es-ES_tradnl" sz="3200" b="1" u="sng" dirty="0" smtClean="0">
                <a:solidFill>
                  <a:srgbClr val="FFFF00"/>
                </a:solidFill>
                <a:latin typeface="Tahoma"/>
                <a:cs typeface="Tahoma"/>
              </a:rPr>
              <a:t>palabras</a:t>
            </a:r>
            <a:r>
              <a:rPr lang="es-ES_tradnl" sz="3200" b="1" dirty="0">
                <a:solidFill>
                  <a:schemeClr val="tx1"/>
                </a:solidFill>
                <a:latin typeface="Tahoma"/>
                <a:cs typeface="Tahoma"/>
              </a:rPr>
              <a:t>, tus </a:t>
            </a:r>
            <a:r>
              <a:rPr lang="es-ES_tradnl" sz="3200" b="1" u="sng" dirty="0">
                <a:solidFill>
                  <a:srgbClr val="FFFF00"/>
                </a:solidFill>
                <a:latin typeface="Tahoma"/>
                <a:cs typeface="Tahoma"/>
              </a:rPr>
              <a:t>obras</a:t>
            </a:r>
            <a:r>
              <a:rPr lang="es-ES_tradnl" sz="3200" b="1" dirty="0">
                <a:solidFill>
                  <a:schemeClr val="tx1"/>
                </a:solidFill>
                <a:latin typeface="Tahoma"/>
                <a:cs typeface="Tahoma"/>
              </a:rPr>
              <a:t> y tus </a:t>
            </a:r>
            <a:r>
              <a:rPr lang="es-ES_tradnl" sz="3200" b="1" u="sng" dirty="0">
                <a:solidFill>
                  <a:srgbClr val="FFFF00"/>
                </a:solidFill>
                <a:latin typeface="Tahoma"/>
                <a:cs typeface="Tahoma"/>
              </a:rPr>
              <a:t>acciones</a:t>
            </a:r>
            <a:r>
              <a:rPr lang="es-ES_tradnl" sz="3200" b="1" dirty="0">
                <a:solidFill>
                  <a:schemeClr val="tx1"/>
                </a:solidFill>
                <a:latin typeface="Tahoma"/>
                <a:cs typeface="Tahoma"/>
              </a:rPr>
              <a:t> </a:t>
            </a:r>
            <a:r>
              <a:rPr lang="es-ES_tradnl" sz="3200" b="1" dirty="0" smtClean="0">
                <a:solidFill>
                  <a:schemeClr val="tx1"/>
                </a:solidFill>
                <a:latin typeface="Tahoma"/>
                <a:cs typeface="Tahoma"/>
              </a:rPr>
              <a:t>	como </a:t>
            </a:r>
            <a:r>
              <a:rPr lang="es-ES_tradnl" sz="3200" b="1" dirty="0">
                <a:solidFill>
                  <a:schemeClr val="tx1"/>
                </a:solidFill>
                <a:latin typeface="Tahoma"/>
                <a:cs typeface="Tahoma"/>
              </a:rPr>
              <a:t>una.</a:t>
            </a:r>
          </a:p>
        </p:txBody>
      </p:sp>
    </p:spTree>
    <p:extLst>
      <p:ext uri="{BB962C8B-B14F-4D97-AF65-F5344CB8AC3E}">
        <p14:creationId xmlns:p14="http://schemas.microsoft.com/office/powerpoint/2010/main" val="259608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908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smtClean="0">
                <a:solidFill>
                  <a:schemeClr val="tx1"/>
                </a:solidFill>
                <a:latin typeface="Tahoma"/>
                <a:cs typeface="Tahoma"/>
              </a:rPr>
              <a:t>5. 	</a:t>
            </a:r>
            <a:r>
              <a:rPr lang="es-ES_tradnl" sz="3200" b="1" dirty="0">
                <a:solidFill>
                  <a:schemeClr val="tx1"/>
                </a:solidFill>
                <a:latin typeface="Tahoma"/>
                <a:cs typeface="Tahoma"/>
              </a:rPr>
              <a:t>El carácter hace </a:t>
            </a:r>
            <a:r>
              <a:rPr lang="es-ES_tradnl" sz="3200" b="1" u="sng" dirty="0">
                <a:solidFill>
                  <a:srgbClr val="FFFF00"/>
                </a:solidFill>
                <a:latin typeface="Tahoma"/>
                <a:cs typeface="Tahoma"/>
              </a:rPr>
              <a:t>sacrificios</a:t>
            </a:r>
            <a:r>
              <a:rPr lang="es-ES_tradnl" sz="3200" b="1" dirty="0">
                <a:solidFill>
                  <a:schemeClr val="tx1"/>
                </a:solidFill>
                <a:latin typeface="Tahoma"/>
                <a:cs typeface="Tahoma"/>
              </a:rPr>
              <a:t> para no </a:t>
            </a:r>
            <a:r>
              <a:rPr lang="es-ES_tradnl" sz="3200" b="1" dirty="0" smtClean="0">
                <a:solidFill>
                  <a:schemeClr val="tx1"/>
                </a:solidFill>
                <a:latin typeface="Tahoma"/>
                <a:cs typeface="Tahoma"/>
              </a:rPr>
              <a:t>	comprometer </a:t>
            </a:r>
            <a:r>
              <a:rPr lang="es-ES_tradnl" sz="3200" b="1" dirty="0">
                <a:solidFill>
                  <a:schemeClr val="tx1"/>
                </a:solidFill>
                <a:latin typeface="Tahoma"/>
                <a:cs typeface="Tahoma"/>
              </a:rPr>
              <a:t>sus </a:t>
            </a:r>
            <a:r>
              <a:rPr lang="es-ES_tradnl" sz="3200" b="1" u="sng" dirty="0">
                <a:solidFill>
                  <a:srgbClr val="FFFF00"/>
                </a:solidFill>
                <a:latin typeface="Tahoma"/>
                <a:cs typeface="Tahoma"/>
              </a:rPr>
              <a:t>principios</a:t>
            </a:r>
            <a:r>
              <a:rPr lang="es-ES_tradnl" sz="3200" b="1" dirty="0">
                <a:solidFill>
                  <a:schemeClr val="tx1"/>
                </a:solidFill>
                <a:latin typeface="Tahoma"/>
                <a:cs typeface="Tahoma"/>
              </a:rPr>
              <a:t>.</a:t>
            </a:r>
          </a:p>
        </p:txBody>
      </p:sp>
    </p:spTree>
    <p:extLst>
      <p:ext uri="{BB962C8B-B14F-4D97-AF65-F5344CB8AC3E}">
        <p14:creationId xmlns:p14="http://schemas.microsoft.com/office/powerpoint/2010/main" val="2690023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smtClean="0">
                <a:solidFill>
                  <a:schemeClr val="tx1"/>
                </a:solidFill>
                <a:latin typeface="Tahoma"/>
                <a:cs typeface="Tahoma"/>
              </a:rPr>
              <a:t>5. 	</a:t>
            </a:r>
            <a:r>
              <a:rPr lang="es-ES_tradnl" sz="3200" b="1" dirty="0">
                <a:solidFill>
                  <a:schemeClr val="tx1"/>
                </a:solidFill>
                <a:latin typeface="Tahoma"/>
                <a:cs typeface="Tahoma"/>
              </a:rPr>
              <a:t>Carácter es </a:t>
            </a:r>
            <a:r>
              <a:rPr lang="es-ES_tradnl" sz="3200" b="1" u="sng" dirty="0" smtClean="0">
                <a:solidFill>
                  <a:srgbClr val="FFFF00"/>
                </a:solidFill>
                <a:latin typeface="Tahoma"/>
                <a:cs typeface="Tahoma"/>
              </a:rPr>
              <a:t>integridad</a:t>
            </a:r>
            <a:r>
              <a:rPr lang="es-ES_tradnl" sz="3200" b="1" dirty="0" smtClean="0">
                <a:solidFill>
                  <a:schemeClr val="tx1"/>
                </a:solidFill>
                <a:latin typeface="Tahoma"/>
                <a:cs typeface="Tahoma"/>
              </a:rPr>
              <a:t>.</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119747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r>
              <a:rPr lang="es-ES_tradnl" sz="3200" b="1" dirty="0" smtClean="0">
                <a:solidFill>
                  <a:schemeClr val="tx1"/>
                </a:solidFill>
                <a:latin typeface="Tahoma"/>
                <a:cs typeface="Tahoma"/>
              </a:rPr>
              <a:t>INTEGRAR vs. INTEGRIDAD</a:t>
            </a:r>
          </a:p>
          <a:p>
            <a:endParaRPr lang="es-ES_tradnl" sz="3200" b="1" dirty="0">
              <a:solidFill>
                <a:schemeClr val="tx1"/>
              </a:solidFill>
              <a:latin typeface="Tahoma"/>
              <a:cs typeface="Tahoma"/>
            </a:endParaRPr>
          </a:p>
          <a:p>
            <a:pPr algn="l"/>
            <a:r>
              <a:rPr lang="es-ES_tradnl" sz="3200" b="1" dirty="0" smtClean="0">
                <a:solidFill>
                  <a:schemeClr val="tx1"/>
                </a:solidFill>
                <a:latin typeface="Tahoma"/>
                <a:cs typeface="Tahoma"/>
              </a:rPr>
              <a:t>Integrar</a:t>
            </a:r>
            <a:r>
              <a:rPr lang="es-ES_tradnl" sz="3200" b="1" dirty="0">
                <a:solidFill>
                  <a:schemeClr val="tx1"/>
                </a:solidFill>
                <a:latin typeface="Tahoma"/>
                <a:cs typeface="Tahoma"/>
              </a:rPr>
              <a:t>:  </a:t>
            </a:r>
            <a:r>
              <a:rPr lang="es-ES_tradnl" sz="3200" b="1" dirty="0">
                <a:solidFill>
                  <a:srgbClr val="FFFF00"/>
                </a:solidFill>
                <a:latin typeface="Tahoma"/>
                <a:cs typeface="Tahoma"/>
              </a:rPr>
              <a:t>el PROCESO de ser </a:t>
            </a:r>
            <a:r>
              <a:rPr lang="es-ES_tradnl" sz="3200" b="1" dirty="0" smtClean="0">
                <a:solidFill>
                  <a:srgbClr val="FFFF00"/>
                </a:solidFill>
                <a:latin typeface="Tahoma"/>
                <a:cs typeface="Tahoma"/>
              </a:rPr>
              <a:t>uno</a:t>
            </a:r>
          </a:p>
          <a:p>
            <a:pPr algn="l"/>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Integridad:  </a:t>
            </a:r>
            <a:r>
              <a:rPr lang="es-ES_tradnl" sz="3200" b="1" dirty="0">
                <a:solidFill>
                  <a:srgbClr val="FFFF00"/>
                </a:solidFill>
                <a:latin typeface="Tahoma"/>
                <a:cs typeface="Tahoma"/>
              </a:rPr>
              <a:t>Eres Uno</a:t>
            </a:r>
          </a:p>
        </p:txBody>
      </p:sp>
    </p:spTree>
    <p:extLst>
      <p:ext uri="{BB962C8B-B14F-4D97-AF65-F5344CB8AC3E}">
        <p14:creationId xmlns:p14="http://schemas.microsoft.com/office/powerpoint/2010/main" val="230030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smtClean="0">
                <a:solidFill>
                  <a:schemeClr val="tx1"/>
                </a:solidFill>
                <a:latin typeface="Tahoma"/>
                <a:cs typeface="Tahoma"/>
              </a:rPr>
              <a:t>Deuteronomio </a:t>
            </a:r>
            <a:r>
              <a:rPr lang="es-ES_tradnl" sz="2800" b="1" dirty="0">
                <a:solidFill>
                  <a:schemeClr val="tx1"/>
                </a:solidFill>
                <a:latin typeface="Tahoma"/>
                <a:cs typeface="Tahoma"/>
              </a:rPr>
              <a:t>6:</a:t>
            </a:r>
            <a:r>
              <a:rPr lang="es-ES_tradnl" sz="2800" b="1" dirty="0" smtClean="0">
                <a:solidFill>
                  <a:schemeClr val="tx1"/>
                </a:solidFill>
                <a:latin typeface="Tahoma"/>
                <a:cs typeface="Tahoma"/>
              </a:rPr>
              <a:t>4</a:t>
            </a:r>
            <a:r>
              <a:rPr lang="es-ES_tradnl" sz="2800" b="1" dirty="0">
                <a:solidFill>
                  <a:schemeClr val="tx1"/>
                </a:solidFill>
                <a:latin typeface="Tahoma"/>
                <a:cs typeface="Tahoma"/>
              </a:rPr>
              <a:t> </a:t>
            </a:r>
            <a:r>
              <a:rPr lang="es-ES_tradnl" sz="2800" b="1" dirty="0" smtClean="0">
                <a:solidFill>
                  <a:schemeClr val="tx1"/>
                </a:solidFill>
                <a:latin typeface="Tahoma"/>
                <a:cs typeface="Tahoma"/>
              </a:rPr>
              <a:t>(</a:t>
            </a:r>
            <a:r>
              <a:rPr lang="es-ES_tradnl" sz="2800" b="1" dirty="0">
                <a:solidFill>
                  <a:schemeClr val="tx1"/>
                </a:solidFill>
                <a:latin typeface="Tahoma"/>
                <a:cs typeface="Tahoma"/>
              </a:rPr>
              <a:t>RVR1960) </a:t>
            </a:r>
            <a:endParaRPr lang="es-ES_tradnl" sz="2800" b="1" dirty="0" smtClean="0">
              <a:solidFill>
                <a:schemeClr val="tx1"/>
              </a:solidFill>
              <a:latin typeface="Tahoma"/>
              <a:cs typeface="Tahoma"/>
            </a:endParaRPr>
          </a:p>
          <a:p>
            <a:pPr algn="l"/>
            <a:endParaRPr lang="es-ES_tradnl" sz="2800" b="1" dirty="0" smtClean="0">
              <a:solidFill>
                <a:schemeClr val="tx1"/>
              </a:solidFill>
              <a:latin typeface="Tahoma"/>
              <a:cs typeface="Tahoma"/>
            </a:endParaRPr>
          </a:p>
          <a:p>
            <a:pPr algn="l"/>
            <a:r>
              <a:rPr lang="es-ES_tradnl" sz="2800" b="1" dirty="0" smtClean="0">
                <a:solidFill>
                  <a:schemeClr val="tx1"/>
                </a:solidFill>
                <a:latin typeface="Tahoma"/>
                <a:cs typeface="Tahoma"/>
              </a:rPr>
              <a:t>4 </a:t>
            </a:r>
            <a:r>
              <a:rPr lang="es-ES_tradnl" sz="2800" b="1" dirty="0">
                <a:solidFill>
                  <a:schemeClr val="tx1"/>
                </a:solidFill>
                <a:latin typeface="Tahoma"/>
                <a:cs typeface="Tahoma"/>
              </a:rPr>
              <a:t>Oye, Israel: Jehová nuestro Dios, Jehová uno es. </a:t>
            </a:r>
          </a:p>
        </p:txBody>
      </p:sp>
    </p:spTree>
    <p:extLst>
      <p:ext uri="{BB962C8B-B14F-4D97-AF65-F5344CB8AC3E}">
        <p14:creationId xmlns:p14="http://schemas.microsoft.com/office/powerpoint/2010/main" val="3751096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smtClean="0">
                <a:solidFill>
                  <a:schemeClr val="tx1"/>
                </a:solidFill>
                <a:latin typeface="Tahoma"/>
                <a:cs typeface="Tahoma"/>
              </a:rPr>
              <a:t>1 </a:t>
            </a:r>
            <a:r>
              <a:rPr lang="es-ES_tradnl" sz="2800" b="1" dirty="0">
                <a:solidFill>
                  <a:schemeClr val="tx1"/>
                </a:solidFill>
                <a:latin typeface="Tahoma"/>
                <a:cs typeface="Tahoma"/>
              </a:rPr>
              <a:t>Corintios </a:t>
            </a:r>
            <a:r>
              <a:rPr lang="es-ES_tradnl" sz="2800" b="1" dirty="0" smtClean="0">
                <a:solidFill>
                  <a:schemeClr val="tx1"/>
                </a:solidFill>
                <a:latin typeface="Tahoma"/>
                <a:cs typeface="Tahoma"/>
              </a:rPr>
              <a:t>6:17 (</a:t>
            </a:r>
            <a:r>
              <a:rPr lang="es-ES_tradnl" sz="2800" b="1" dirty="0">
                <a:solidFill>
                  <a:schemeClr val="tx1"/>
                </a:solidFill>
                <a:latin typeface="Tahoma"/>
                <a:cs typeface="Tahoma"/>
              </a:rPr>
              <a:t>RVR1960) </a:t>
            </a:r>
            <a:endParaRPr lang="es-ES_tradnl" sz="2800" b="1" dirty="0" smtClean="0">
              <a:solidFill>
                <a:schemeClr val="tx1"/>
              </a:solidFill>
              <a:latin typeface="Tahoma"/>
              <a:cs typeface="Tahoma"/>
            </a:endParaRPr>
          </a:p>
          <a:p>
            <a:pPr algn="l"/>
            <a:endParaRPr lang="es-ES_tradnl" sz="2800" b="1" dirty="0">
              <a:solidFill>
                <a:schemeClr val="tx1"/>
              </a:solidFill>
              <a:latin typeface="Tahoma"/>
              <a:cs typeface="Tahoma"/>
            </a:endParaRPr>
          </a:p>
          <a:p>
            <a:pPr algn="l"/>
            <a:r>
              <a:rPr lang="es-ES_tradnl" sz="2800" b="1" dirty="0" smtClean="0">
                <a:solidFill>
                  <a:schemeClr val="tx1"/>
                </a:solidFill>
                <a:latin typeface="Tahoma"/>
                <a:cs typeface="Tahoma"/>
              </a:rPr>
              <a:t>17 </a:t>
            </a:r>
            <a:r>
              <a:rPr lang="es-ES_tradnl" sz="2800" b="1" dirty="0">
                <a:solidFill>
                  <a:schemeClr val="tx1"/>
                </a:solidFill>
                <a:latin typeface="Tahoma"/>
                <a:cs typeface="Tahoma"/>
              </a:rPr>
              <a:t>Pero el que se une al Señor, un espíritu es con él.</a:t>
            </a:r>
          </a:p>
        </p:txBody>
      </p:sp>
    </p:spTree>
    <p:extLst>
      <p:ext uri="{BB962C8B-B14F-4D97-AF65-F5344CB8AC3E}">
        <p14:creationId xmlns:p14="http://schemas.microsoft.com/office/powerpoint/2010/main" val="92040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89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r>
              <a:rPr lang="es-ES_tradnl" sz="3200" b="1" u="sng" dirty="0" smtClean="0">
                <a:solidFill>
                  <a:schemeClr val="tx1"/>
                </a:solidFill>
                <a:latin typeface="Tahoma"/>
                <a:cs typeface="Tahoma"/>
              </a:rPr>
              <a:t>Como Ser Una Persona de Carácter? </a:t>
            </a:r>
          </a:p>
          <a:p>
            <a:endParaRPr lang="es-ES_tradnl" sz="3200" b="1" dirty="0">
              <a:solidFill>
                <a:schemeClr val="tx1"/>
              </a:solidFill>
              <a:latin typeface="Tahoma"/>
              <a:cs typeface="Tahoma"/>
            </a:endParaRPr>
          </a:p>
          <a:p>
            <a:pPr marL="514350" indent="-514350" algn="l">
              <a:buFont typeface="+mj-lt"/>
              <a:buAutoNum type="arabicPeriod"/>
            </a:pPr>
            <a:r>
              <a:rPr lang="es-ES_tradnl" sz="3200" b="1" dirty="0">
                <a:solidFill>
                  <a:schemeClr val="tx1"/>
                </a:solidFill>
                <a:latin typeface="Tahoma"/>
                <a:cs typeface="Tahoma"/>
              </a:rPr>
              <a:t>Creer en lo que Dios ha </a:t>
            </a:r>
            <a:r>
              <a:rPr lang="es-ES_tradnl" sz="3200" b="1" dirty="0" smtClean="0">
                <a:solidFill>
                  <a:schemeClr val="tx1"/>
                </a:solidFill>
                <a:latin typeface="Tahoma"/>
                <a:cs typeface="Tahoma"/>
              </a:rPr>
              <a:t>dicho</a:t>
            </a:r>
          </a:p>
          <a:p>
            <a:pPr algn="l"/>
            <a:endParaRPr lang="es-ES_tradnl" sz="3200" b="1" dirty="0">
              <a:solidFill>
                <a:schemeClr val="tx1"/>
              </a:solidFill>
              <a:latin typeface="Tahoma"/>
              <a:cs typeface="Tahoma"/>
            </a:endParaRPr>
          </a:p>
          <a:p>
            <a:pPr marL="514350" indent="-514350" algn="l">
              <a:buFont typeface="+mj-lt"/>
              <a:buAutoNum type="arabicPeriod"/>
            </a:pPr>
            <a:r>
              <a:rPr lang="es-ES_tradnl" sz="3200" b="1" dirty="0">
                <a:solidFill>
                  <a:schemeClr val="tx1"/>
                </a:solidFill>
                <a:latin typeface="Tahoma"/>
                <a:cs typeface="Tahoma"/>
              </a:rPr>
              <a:t>Perseverar</a:t>
            </a:r>
          </a:p>
        </p:txBody>
      </p:sp>
    </p:spTree>
    <p:extLst>
      <p:ext uri="{BB962C8B-B14F-4D97-AF65-F5344CB8AC3E}">
        <p14:creationId xmlns:p14="http://schemas.microsoft.com/office/powerpoint/2010/main" val="123810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867d0c5606419e6d0c187b102fa3b7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131" y="0"/>
            <a:ext cx="4045148" cy="5143500"/>
          </a:xfrm>
          <a:prstGeom prst="rect">
            <a:avLst/>
          </a:prstGeom>
        </p:spPr>
      </p:pic>
    </p:spTree>
    <p:extLst>
      <p:ext uri="{BB962C8B-B14F-4D97-AF65-F5344CB8AC3E}">
        <p14:creationId xmlns:p14="http://schemas.microsoft.com/office/powerpoint/2010/main" val="189725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584776"/>
          </a:xfrm>
          <a:prstGeom prst="rect">
            <a:avLst/>
          </a:prstGeom>
          <a:noFill/>
        </p:spPr>
        <p:txBody>
          <a:bodyPr wrap="square" rtlCol="0">
            <a:spAutoFit/>
          </a:bodyPr>
          <a:lstStyle/>
          <a:p>
            <a:pPr algn="ctr"/>
            <a:r>
              <a:rPr lang="es-ES_tradnl" sz="3200" b="1" dirty="0">
                <a:solidFill>
                  <a:srgbClr val="07D7FF"/>
                </a:solidFill>
                <a:latin typeface="Tahoma"/>
                <a:cs typeface="Tahoma"/>
              </a:rPr>
              <a:t>Una Vida De Carácter</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151086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a-Reina-del-Sur-Telemundo-1-e13106887917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633" y="0"/>
            <a:ext cx="6745941" cy="5143500"/>
          </a:xfrm>
          <a:prstGeom prst="rect">
            <a:avLst/>
          </a:prstGeom>
        </p:spPr>
      </p:pic>
    </p:spTree>
    <p:extLst>
      <p:ext uri="{BB962C8B-B14F-4D97-AF65-F5344CB8AC3E}">
        <p14:creationId xmlns:p14="http://schemas.microsoft.com/office/powerpoint/2010/main" val="123386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forgetful-fish-d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546" y="0"/>
            <a:ext cx="6735536" cy="5143500"/>
          </a:xfrm>
          <a:prstGeom prst="rect">
            <a:avLst/>
          </a:prstGeom>
        </p:spPr>
      </p:pic>
    </p:spTree>
    <p:extLst>
      <p:ext uri="{BB962C8B-B14F-4D97-AF65-F5344CB8AC3E}">
        <p14:creationId xmlns:p14="http://schemas.microsoft.com/office/powerpoint/2010/main" val="2257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pPr algn="l"/>
            <a:r>
              <a:rPr lang="es-ES_tradnl" sz="2400" b="1" dirty="0" smtClean="0">
                <a:solidFill>
                  <a:schemeClr val="tx1"/>
                </a:solidFill>
                <a:latin typeface="Tahoma"/>
                <a:cs typeface="Tahoma"/>
              </a:rPr>
              <a:t>Personalidad - 	Lo </a:t>
            </a:r>
            <a:r>
              <a:rPr lang="es-ES_tradnl" sz="2400" b="1" dirty="0">
                <a:solidFill>
                  <a:schemeClr val="tx1"/>
                </a:solidFill>
                <a:latin typeface="Tahoma"/>
                <a:cs typeface="Tahoma"/>
              </a:rPr>
              <a:t>que somos y lo que hacemos </a:t>
            </a:r>
            <a:r>
              <a:rPr lang="es-ES_tradnl" sz="2400" b="1" dirty="0" smtClean="0">
                <a:solidFill>
                  <a:schemeClr val="tx1"/>
                </a:solidFill>
                <a:latin typeface="Tahoma"/>
                <a:cs typeface="Tahoma"/>
              </a:rPr>
              <a:t>			cuando </a:t>
            </a:r>
            <a:r>
              <a:rPr lang="es-ES_tradnl" sz="2400" b="1" dirty="0">
                <a:solidFill>
                  <a:schemeClr val="tx1"/>
                </a:solidFill>
                <a:latin typeface="Tahoma"/>
                <a:cs typeface="Tahoma"/>
              </a:rPr>
              <a:t>todos nos están viendo </a:t>
            </a:r>
            <a:endParaRPr lang="es-ES_tradnl" sz="2400" b="1" dirty="0" smtClean="0">
              <a:solidFill>
                <a:schemeClr val="tx1"/>
              </a:solidFill>
              <a:latin typeface="Tahoma"/>
              <a:cs typeface="Tahoma"/>
            </a:endParaRPr>
          </a:p>
          <a:p>
            <a:pPr algn="l"/>
            <a:endParaRPr lang="es-ES_tradnl" sz="2400" b="1" dirty="0">
              <a:solidFill>
                <a:schemeClr val="tx1"/>
              </a:solidFill>
              <a:latin typeface="Tahoma"/>
              <a:cs typeface="Tahoma"/>
            </a:endParaRPr>
          </a:p>
          <a:p>
            <a:pPr algn="l"/>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39420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pPr algn="l"/>
            <a:r>
              <a:rPr lang="es-ES_tradnl" sz="2400" b="1" dirty="0" smtClean="0">
                <a:solidFill>
                  <a:schemeClr val="tx1"/>
                </a:solidFill>
                <a:latin typeface="Tahoma"/>
                <a:cs typeface="Tahoma"/>
              </a:rPr>
              <a:t>Personalidad - 	Lo </a:t>
            </a:r>
            <a:r>
              <a:rPr lang="es-ES_tradnl" sz="2400" b="1" dirty="0">
                <a:solidFill>
                  <a:schemeClr val="tx1"/>
                </a:solidFill>
                <a:latin typeface="Tahoma"/>
                <a:cs typeface="Tahoma"/>
              </a:rPr>
              <a:t>que somos y lo que hacemos </a:t>
            </a:r>
            <a:r>
              <a:rPr lang="es-ES_tradnl" sz="2400" b="1" dirty="0" smtClean="0">
                <a:solidFill>
                  <a:schemeClr val="tx1"/>
                </a:solidFill>
                <a:latin typeface="Tahoma"/>
                <a:cs typeface="Tahoma"/>
              </a:rPr>
              <a:t>			cuando </a:t>
            </a:r>
            <a:r>
              <a:rPr lang="es-ES_tradnl" sz="2400" b="1" dirty="0">
                <a:solidFill>
                  <a:schemeClr val="tx1"/>
                </a:solidFill>
                <a:latin typeface="Tahoma"/>
                <a:cs typeface="Tahoma"/>
              </a:rPr>
              <a:t>todos nos están </a:t>
            </a:r>
            <a:r>
              <a:rPr lang="es-ES_tradnl" sz="2400" b="1" dirty="0" smtClean="0">
                <a:solidFill>
                  <a:schemeClr val="tx1"/>
                </a:solidFill>
                <a:latin typeface="Tahoma"/>
                <a:cs typeface="Tahoma"/>
              </a:rPr>
              <a:t>viendo</a:t>
            </a:r>
          </a:p>
          <a:p>
            <a:pPr algn="l"/>
            <a:endParaRPr lang="es-ES_tradnl" sz="2400" b="1" dirty="0">
              <a:solidFill>
                <a:schemeClr val="tx1"/>
              </a:solidFill>
              <a:latin typeface="Tahoma"/>
              <a:cs typeface="Tahoma"/>
            </a:endParaRPr>
          </a:p>
          <a:p>
            <a:pPr lvl="0" algn="l"/>
            <a:r>
              <a:rPr lang="es-ES_tradnl" sz="2400" b="1" dirty="0">
                <a:solidFill>
                  <a:schemeClr val="tx1"/>
                </a:solidFill>
                <a:latin typeface="Tahoma"/>
                <a:cs typeface="Tahoma"/>
              </a:rPr>
              <a:t> </a:t>
            </a:r>
            <a:r>
              <a:rPr lang="es-ES_tradnl" sz="2400" b="1" dirty="0" smtClean="0">
                <a:solidFill>
                  <a:schemeClr val="tx1"/>
                </a:solidFill>
                <a:latin typeface="Tahoma"/>
                <a:cs typeface="Tahoma"/>
              </a:rPr>
              <a:t>Carácter - 		Lo </a:t>
            </a:r>
            <a:r>
              <a:rPr lang="es-ES_tradnl" sz="2400" b="1" dirty="0">
                <a:solidFill>
                  <a:schemeClr val="tx1"/>
                </a:solidFill>
                <a:latin typeface="Tahoma"/>
                <a:cs typeface="Tahoma"/>
              </a:rPr>
              <a:t>que somos y lo que hacemos </a:t>
            </a:r>
            <a:r>
              <a:rPr lang="es-ES_tradnl" sz="2400" b="1" dirty="0" smtClean="0">
                <a:solidFill>
                  <a:schemeClr val="tx1"/>
                </a:solidFill>
                <a:latin typeface="Tahoma"/>
                <a:cs typeface="Tahoma"/>
              </a:rPr>
              <a:t>			cuando </a:t>
            </a:r>
            <a:r>
              <a:rPr lang="es-ES_tradnl" sz="2400" b="1" dirty="0">
                <a:solidFill>
                  <a:schemeClr val="tx1"/>
                </a:solidFill>
                <a:latin typeface="Tahoma"/>
                <a:cs typeface="Tahoma"/>
              </a:rPr>
              <a:t>nadie nos esta viendo.  </a:t>
            </a:r>
          </a:p>
          <a:p>
            <a:pPr lvl="0" algn="l"/>
            <a:endParaRPr lang="es-ES_tradnl" sz="2400" b="1" dirty="0" smtClean="0">
              <a:solidFill>
                <a:schemeClr val="tx1"/>
              </a:solidFill>
              <a:latin typeface="Tahoma"/>
              <a:cs typeface="Tahoma"/>
            </a:endParaRPr>
          </a:p>
          <a:p>
            <a:pPr algn="l"/>
            <a:endParaRPr lang="es-ES_tradnl" sz="2400" b="1" dirty="0">
              <a:solidFill>
                <a:schemeClr val="tx1"/>
              </a:solidFill>
              <a:latin typeface="Tahoma"/>
              <a:cs typeface="Tahoma"/>
            </a:endParaRPr>
          </a:p>
          <a:p>
            <a:pPr algn="l"/>
            <a:endParaRPr lang="es-ES_tradnl" sz="2400" b="1" dirty="0">
              <a:solidFill>
                <a:schemeClr val="tx1"/>
              </a:solidFill>
              <a:latin typeface="Tahoma"/>
              <a:cs typeface="Tahoma"/>
            </a:endParaRPr>
          </a:p>
        </p:txBody>
      </p:sp>
    </p:spTree>
    <p:extLst>
      <p:ext uri="{BB962C8B-B14F-4D97-AF65-F5344CB8AC3E}">
        <p14:creationId xmlns:p14="http://schemas.microsoft.com/office/powerpoint/2010/main" val="2522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Eclesiastés 9:11Reina-Valera 1960 (RVR1960)</a:t>
            </a:r>
          </a:p>
          <a:p>
            <a:pPr algn="l"/>
            <a:r>
              <a:rPr lang="es-ES_tradnl" sz="2800" b="1" dirty="0">
                <a:solidFill>
                  <a:schemeClr val="tx1"/>
                </a:solidFill>
                <a:latin typeface="Tahoma"/>
                <a:cs typeface="Tahoma"/>
              </a:rPr>
              <a:t>11 Me volví y vi debajo del sol, que ni es de los ligeros la carrera, ni la guerra de los fuertes, ni aun de los sabios el pan, ni de los prudentes las riquezas, ni de los elocuentes el favor; sino que tiempo y ocasión acontecen a todos.</a:t>
            </a:r>
          </a:p>
        </p:txBody>
      </p:sp>
    </p:spTree>
    <p:extLst>
      <p:ext uri="{BB962C8B-B14F-4D97-AF65-F5344CB8AC3E}">
        <p14:creationId xmlns:p14="http://schemas.microsoft.com/office/powerpoint/2010/main" val="112266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smtClean="0">
                <a:solidFill>
                  <a:schemeClr val="tx1"/>
                </a:solidFill>
                <a:latin typeface="Tahoma"/>
                <a:cs typeface="Tahoma"/>
              </a:rPr>
              <a:t>Mateo </a:t>
            </a:r>
            <a:r>
              <a:rPr lang="es-ES_tradnl" sz="2800" b="1" dirty="0">
                <a:solidFill>
                  <a:schemeClr val="tx1"/>
                </a:solidFill>
                <a:latin typeface="Tahoma"/>
                <a:cs typeface="Tahoma"/>
              </a:rPr>
              <a:t>24:10-13 Reina-Valera 1960 (RVR1960) </a:t>
            </a:r>
            <a:endParaRPr lang="es-ES_tradnl" sz="2800" b="1" dirty="0" smtClean="0">
              <a:solidFill>
                <a:schemeClr val="tx1"/>
              </a:solidFill>
              <a:latin typeface="Tahoma"/>
              <a:cs typeface="Tahoma"/>
            </a:endParaRPr>
          </a:p>
          <a:p>
            <a:pPr algn="l"/>
            <a:r>
              <a:rPr lang="es-ES_tradnl" sz="2800" b="1" dirty="0" smtClean="0">
                <a:solidFill>
                  <a:schemeClr val="tx1"/>
                </a:solidFill>
                <a:latin typeface="Tahoma"/>
                <a:cs typeface="Tahoma"/>
              </a:rPr>
              <a:t>10 </a:t>
            </a:r>
            <a:r>
              <a:rPr lang="es-ES_tradnl" sz="2800" b="1" dirty="0">
                <a:solidFill>
                  <a:schemeClr val="tx1"/>
                </a:solidFill>
                <a:latin typeface="Tahoma"/>
                <a:cs typeface="Tahoma"/>
              </a:rPr>
              <a:t>Muchos tropezarán entonces, y se entregarán unos a otros, y unos a otros se aborrecerán 11 Y muchos falsos profetas se levantarán, y engañarán a muchos;12 y por haberse multiplicado la maldad, el amor de muchos se enfriará.  13 Mas el que persevere hasta el fin, éste será salvo.</a:t>
            </a:r>
          </a:p>
        </p:txBody>
      </p:sp>
    </p:spTree>
    <p:extLst>
      <p:ext uri="{BB962C8B-B14F-4D97-AF65-F5344CB8AC3E}">
        <p14:creationId xmlns:p14="http://schemas.microsoft.com/office/powerpoint/2010/main" val="55332452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6895</TotalTime>
  <Words>409</Words>
  <Application>Microsoft Macintosh PowerPoint</Application>
  <PresentationFormat>On-screen Show (16:9)</PresentationFormat>
  <Paragraphs>65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macbook pro user</cp:lastModifiedBy>
  <cp:revision>115</cp:revision>
  <dcterms:created xsi:type="dcterms:W3CDTF">2014-03-26T14:03:34Z</dcterms:created>
  <dcterms:modified xsi:type="dcterms:W3CDTF">2016-10-11T20:55:45Z</dcterms:modified>
</cp:coreProperties>
</file>