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8" r:id="rId2"/>
    <p:sldId id="411" r:id="rId3"/>
    <p:sldId id="422" r:id="rId4"/>
    <p:sldId id="432" r:id="rId5"/>
    <p:sldId id="333" r:id="rId6"/>
    <p:sldId id="400" r:id="rId7"/>
    <p:sldId id="418" r:id="rId8"/>
    <p:sldId id="428" r:id="rId9"/>
    <p:sldId id="410" r:id="rId10"/>
    <p:sldId id="430" r:id="rId11"/>
    <p:sldId id="429" r:id="rId12"/>
    <p:sldId id="424" r:id="rId13"/>
    <p:sldId id="431" r:id="rId14"/>
    <p:sldId id="425" r:id="rId15"/>
    <p:sldId id="426" r:id="rId16"/>
    <p:sldId id="427" r:id="rId17"/>
    <p:sldId id="42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D7FF"/>
    <a:srgbClr val="718053"/>
    <a:srgbClr val="1A236D"/>
    <a:srgbClr val="614B03"/>
    <a:srgbClr val="553114"/>
    <a:srgbClr val="4B42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61" d="100"/>
          <a:sy n="161" d="100"/>
        </p:scale>
        <p:origin x="-112" y="-1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A58FA-8722-354D-95A3-D5802C853682}" type="datetimeFigureOut">
              <a:rPr lang="en-US" smtClean="0"/>
              <a:t>10/1/16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DB8499-DDDD-B844-9A6B-427C60CDC3F8}" type="slidenum">
              <a:rPr lang="en-US" smtClean="0"/>
              <a:t>‹#›</a:t>
            </a:fld>
            <a:endParaRPr lang="en-US"/>
          </a:p>
        </p:txBody>
      </p:sp>
    </p:spTree>
    <p:extLst>
      <p:ext uri="{BB962C8B-B14F-4D97-AF65-F5344CB8AC3E}">
        <p14:creationId xmlns:p14="http://schemas.microsoft.com/office/powerpoint/2010/main" val="30962176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75947">
            <a:off x="4789336" y="1207012"/>
            <a:ext cx="2312103"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0865" y="1492853"/>
            <a:ext cx="6703973" cy="912887"/>
          </a:xfrm>
        </p:spPr>
        <p:txBody>
          <a:bodyPr/>
          <a:lstStyle>
            <a:lvl1pPr>
              <a:defRPr>
                <a:solidFill>
                  <a:srgbClr val="4B4215"/>
                </a:solidFill>
              </a:defRPr>
            </a:lvl1pPr>
          </a:lstStyle>
          <a:p>
            <a:r>
              <a:rPr lang="en-US" dirty="0" smtClean="0"/>
              <a:t>Add Your Title</a:t>
            </a:r>
            <a:endParaRPr lang="en-US" dirty="0"/>
          </a:p>
        </p:txBody>
      </p:sp>
      <p:sp>
        <p:nvSpPr>
          <p:cNvPr id="5" name="Text Placeholder 3"/>
          <p:cNvSpPr>
            <a:spLocks noGrp="1"/>
          </p:cNvSpPr>
          <p:nvPr>
            <p:ph type="body" sz="quarter" idx="12" hasCustomPrompt="1"/>
          </p:nvPr>
        </p:nvSpPr>
        <p:spPr>
          <a:xfrm rot="275947">
            <a:off x="4789336" y="1207012"/>
            <a:ext cx="2312103"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21287541">
            <a:off x="608471" y="3611506"/>
            <a:ext cx="3210565" cy="527369"/>
          </a:xfrm>
        </p:spPr>
        <p:txBody>
          <a:bodyPr>
            <a:normAutofit/>
          </a:bodyPr>
          <a:lstStyle>
            <a:lvl1pPr>
              <a:defRPr sz="1600">
                <a:solidFill>
                  <a:srgbClr val="4B4215"/>
                </a:solidFill>
              </a:defRPr>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288763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3443161"/>
            <a:ext cx="8159750" cy="354794"/>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16916"/>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553114"/>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53114"/>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53114"/>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90994" y="4039066"/>
            <a:ext cx="4853005" cy="584776"/>
          </a:xfrm>
          <a:prstGeom prst="rect">
            <a:avLst/>
          </a:prstGeom>
          <a:noFill/>
        </p:spPr>
        <p:txBody>
          <a:bodyPr wrap="square" rtlCol="0">
            <a:spAutoFit/>
          </a:bodyPr>
          <a:lstStyle/>
          <a:p>
            <a:pPr algn="ctr"/>
            <a:r>
              <a:rPr lang="es-ES_tradnl" sz="3200" b="1" dirty="0">
                <a:solidFill>
                  <a:srgbClr val="07D7FF"/>
                </a:solidFill>
                <a:latin typeface="Tahoma"/>
                <a:cs typeface="Tahoma"/>
              </a:rPr>
              <a:t>Una Vida </a:t>
            </a:r>
            <a:r>
              <a:rPr lang="es-ES_tradnl" sz="3200" b="1" dirty="0" smtClean="0">
                <a:solidFill>
                  <a:srgbClr val="07D7FF"/>
                </a:solidFill>
                <a:latin typeface="Tahoma"/>
                <a:cs typeface="Tahoma"/>
              </a:rPr>
              <a:t>Con Llamado</a:t>
            </a:r>
            <a:endParaRPr lang="es-ES_tradnl" sz="3200" b="1" dirty="0">
              <a:solidFill>
                <a:srgbClr val="07D7FF"/>
              </a:solidFill>
              <a:latin typeface="Tahoma"/>
              <a:cs typeface="Tahoma"/>
            </a:endParaRPr>
          </a:p>
        </p:txBody>
      </p:sp>
    </p:spTree>
    <p:extLst>
      <p:ext uri="{BB962C8B-B14F-4D97-AF65-F5344CB8AC3E}">
        <p14:creationId xmlns:p14="http://schemas.microsoft.com/office/powerpoint/2010/main" val="375711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Juan 10:10 (NVI)</a:t>
            </a:r>
          </a:p>
          <a:p>
            <a:pPr algn="l"/>
            <a:r>
              <a:rPr lang="es-ES_tradnl" sz="2800" b="1" dirty="0">
                <a:solidFill>
                  <a:schemeClr val="tx1"/>
                </a:solidFill>
                <a:latin typeface="Tahoma"/>
                <a:cs typeface="Tahoma"/>
              </a:rPr>
              <a:t>El ladrón no viene más que a robar, matar y destruir; yo he venido para que tengan vida, y la tengan en abundancia.</a:t>
            </a:r>
          </a:p>
        </p:txBody>
      </p:sp>
    </p:spTree>
    <p:extLst>
      <p:ext uri="{BB962C8B-B14F-4D97-AF65-F5344CB8AC3E}">
        <p14:creationId xmlns:p14="http://schemas.microsoft.com/office/powerpoint/2010/main" val="207360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000" b="1" dirty="0">
                <a:solidFill>
                  <a:schemeClr val="tx1"/>
                </a:solidFill>
                <a:latin typeface="Tahoma"/>
                <a:cs typeface="Tahoma"/>
              </a:rPr>
              <a:t>El Poder y el Proceso del Llamado de Dios… </a:t>
            </a:r>
          </a:p>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1. </a:t>
            </a:r>
            <a:r>
              <a:rPr lang="es-ES_tradnl" sz="3200" b="1" dirty="0" smtClean="0">
                <a:solidFill>
                  <a:schemeClr val="tx1"/>
                </a:solidFill>
                <a:latin typeface="Tahoma"/>
                <a:cs typeface="Tahoma"/>
              </a:rPr>
              <a:t>	El </a:t>
            </a:r>
            <a:r>
              <a:rPr lang="es-ES_tradnl" sz="3200" b="1" dirty="0">
                <a:solidFill>
                  <a:schemeClr val="tx1"/>
                </a:solidFill>
                <a:latin typeface="Tahoma"/>
                <a:cs typeface="Tahoma"/>
              </a:rPr>
              <a:t>llamado de Dios nos lleva a </a:t>
            </a:r>
            <a:r>
              <a:rPr lang="es-ES_tradnl" sz="3200" b="1" dirty="0" smtClean="0">
                <a:solidFill>
                  <a:schemeClr val="tx1"/>
                </a:solidFill>
                <a:latin typeface="Tahoma"/>
                <a:cs typeface="Tahoma"/>
              </a:rPr>
              <a:t>	experimentar </a:t>
            </a:r>
            <a:r>
              <a:rPr lang="es-ES_tradnl" sz="3200" b="1" dirty="0">
                <a:solidFill>
                  <a:schemeClr val="tx1"/>
                </a:solidFill>
                <a:latin typeface="Tahoma"/>
                <a:cs typeface="Tahoma"/>
              </a:rPr>
              <a:t>una vida </a:t>
            </a:r>
            <a:r>
              <a:rPr lang="es-ES_tradnl" sz="3200" b="1" u="sng" dirty="0">
                <a:solidFill>
                  <a:srgbClr val="FFFF00"/>
                </a:solidFill>
                <a:latin typeface="Tahoma"/>
                <a:cs typeface="Tahoma"/>
              </a:rPr>
              <a:t>verdadera</a:t>
            </a:r>
            <a:r>
              <a:rPr lang="es-ES_tradnl" sz="3200" b="1" dirty="0">
                <a:solidFill>
                  <a:schemeClr val="tx1"/>
                </a:solidFill>
                <a:latin typeface="Tahoma"/>
                <a:cs typeface="Tahoma"/>
              </a:rPr>
              <a:t>, </a:t>
            </a:r>
            <a:r>
              <a:rPr lang="es-ES_tradnl" sz="3200" b="1" dirty="0" smtClean="0">
                <a:solidFill>
                  <a:schemeClr val="tx1"/>
                </a:solidFill>
                <a:latin typeface="Tahoma"/>
                <a:cs typeface="Tahoma"/>
              </a:rPr>
              <a:t>	abundante </a:t>
            </a:r>
            <a:r>
              <a:rPr lang="es-ES_tradnl" sz="3200" b="1" dirty="0">
                <a:solidFill>
                  <a:schemeClr val="tx1"/>
                </a:solidFill>
                <a:latin typeface="Tahoma"/>
                <a:cs typeface="Tahoma"/>
              </a:rPr>
              <a:t>y </a:t>
            </a:r>
            <a:r>
              <a:rPr lang="es-ES_tradnl" sz="3200" b="1" u="sng" dirty="0">
                <a:solidFill>
                  <a:srgbClr val="FFFF00"/>
                </a:solidFill>
                <a:latin typeface="Tahoma"/>
                <a:cs typeface="Tahoma"/>
              </a:rPr>
              <a:t>eterna</a:t>
            </a:r>
            <a:r>
              <a:rPr lang="es-ES_tradnl" sz="3200" b="1" dirty="0">
                <a:solidFill>
                  <a:schemeClr val="tx1"/>
                </a:solidFill>
                <a:latin typeface="Tahoma"/>
                <a:cs typeface="Tahoma"/>
              </a:rPr>
              <a:t>. </a:t>
            </a:r>
          </a:p>
        </p:txBody>
      </p:sp>
    </p:spTree>
    <p:extLst>
      <p:ext uri="{BB962C8B-B14F-4D97-AF65-F5344CB8AC3E}">
        <p14:creationId xmlns:p14="http://schemas.microsoft.com/office/powerpoint/2010/main" val="25710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000" b="1" dirty="0">
                <a:solidFill>
                  <a:schemeClr val="tx1"/>
                </a:solidFill>
                <a:latin typeface="Tahoma"/>
                <a:cs typeface="Tahoma"/>
              </a:rPr>
              <a:t>El Poder y el Proceso del Llamado de Dios… </a:t>
            </a:r>
          </a:p>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2. </a:t>
            </a:r>
            <a:r>
              <a:rPr lang="es-ES_tradnl" sz="3200" b="1" dirty="0" smtClean="0">
                <a:solidFill>
                  <a:schemeClr val="tx1"/>
                </a:solidFill>
                <a:latin typeface="Tahoma"/>
                <a:cs typeface="Tahoma"/>
              </a:rPr>
              <a:t>	El </a:t>
            </a:r>
            <a:r>
              <a:rPr lang="es-ES_tradnl" sz="3200" b="1" dirty="0">
                <a:solidFill>
                  <a:schemeClr val="tx1"/>
                </a:solidFill>
                <a:latin typeface="Tahoma"/>
                <a:cs typeface="Tahoma"/>
              </a:rPr>
              <a:t>llamado de Dios es el mayor </a:t>
            </a:r>
            <a:r>
              <a:rPr lang="es-ES_tradnl" sz="3200" b="1" dirty="0" smtClean="0">
                <a:solidFill>
                  <a:schemeClr val="tx1"/>
                </a:solidFill>
                <a:latin typeface="Tahoma"/>
                <a:cs typeface="Tahoma"/>
              </a:rPr>
              <a:t>	</a:t>
            </a:r>
            <a:r>
              <a:rPr lang="es-ES_tradnl" sz="3200" b="1" u="sng" dirty="0" smtClean="0">
                <a:solidFill>
                  <a:srgbClr val="FFFF00"/>
                </a:solidFill>
                <a:latin typeface="Tahoma"/>
                <a:cs typeface="Tahoma"/>
              </a:rPr>
              <a:t>privilegio</a:t>
            </a:r>
            <a:r>
              <a:rPr lang="es-ES_tradnl" sz="3200" b="1" dirty="0" smtClean="0">
                <a:solidFill>
                  <a:srgbClr val="FFFF00"/>
                </a:solidFill>
                <a:latin typeface="Tahoma"/>
                <a:cs typeface="Tahoma"/>
              </a:rPr>
              <a:t> </a:t>
            </a:r>
            <a:r>
              <a:rPr lang="es-ES_tradnl" sz="3200" b="1" dirty="0">
                <a:solidFill>
                  <a:schemeClr val="tx1"/>
                </a:solidFill>
                <a:latin typeface="Tahoma"/>
                <a:cs typeface="Tahoma"/>
              </a:rPr>
              <a:t>y </a:t>
            </a:r>
            <a:r>
              <a:rPr lang="es-ES_tradnl" sz="3200" b="1" u="sng" dirty="0">
                <a:solidFill>
                  <a:srgbClr val="FFFF00"/>
                </a:solidFill>
                <a:latin typeface="Tahoma"/>
                <a:cs typeface="Tahoma"/>
              </a:rPr>
              <a:t>honor</a:t>
            </a:r>
            <a:r>
              <a:rPr lang="es-ES_tradnl" sz="3200" b="1" dirty="0">
                <a:solidFill>
                  <a:schemeClr val="tx1"/>
                </a:solidFill>
                <a:latin typeface="Tahoma"/>
                <a:cs typeface="Tahoma"/>
              </a:rPr>
              <a:t>.</a:t>
            </a:r>
          </a:p>
        </p:txBody>
      </p:sp>
    </p:spTree>
    <p:extLst>
      <p:ext uri="{BB962C8B-B14F-4D97-AF65-F5344CB8AC3E}">
        <p14:creationId xmlns:p14="http://schemas.microsoft.com/office/powerpoint/2010/main" val="164985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Juan 15:16 (NVI)</a:t>
            </a:r>
          </a:p>
          <a:p>
            <a:pPr algn="l"/>
            <a:r>
              <a:rPr lang="es-ES_tradnl" sz="2800" b="1" dirty="0">
                <a:solidFill>
                  <a:schemeClr val="tx1"/>
                </a:solidFill>
                <a:latin typeface="Tahoma"/>
                <a:cs typeface="Tahoma"/>
              </a:rPr>
              <a:t>No me escogieron ustedes a mí, sino que yo los escogí a ustedes y los comisioné para que vayan y den fruto, un fruto que perdure. Así el Padre les dará todo lo que le pidan en mi nombre.</a:t>
            </a:r>
          </a:p>
        </p:txBody>
      </p:sp>
    </p:spTree>
    <p:extLst>
      <p:ext uri="{BB962C8B-B14F-4D97-AF65-F5344CB8AC3E}">
        <p14:creationId xmlns:p14="http://schemas.microsoft.com/office/powerpoint/2010/main" val="92147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000" b="1" dirty="0">
                <a:solidFill>
                  <a:schemeClr val="tx1"/>
                </a:solidFill>
                <a:latin typeface="Tahoma"/>
                <a:cs typeface="Tahoma"/>
              </a:rPr>
              <a:t>El Poder y el Proceso del Llamado de Dios… </a:t>
            </a:r>
          </a:p>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3. </a:t>
            </a:r>
            <a:r>
              <a:rPr lang="es-ES_tradnl" sz="3200" b="1" dirty="0" smtClean="0">
                <a:solidFill>
                  <a:schemeClr val="tx1"/>
                </a:solidFill>
                <a:latin typeface="Tahoma"/>
                <a:cs typeface="Tahoma"/>
              </a:rPr>
              <a:t>	El </a:t>
            </a:r>
            <a:r>
              <a:rPr lang="es-ES_tradnl" sz="3200" b="1" dirty="0">
                <a:solidFill>
                  <a:schemeClr val="tx1"/>
                </a:solidFill>
                <a:latin typeface="Tahoma"/>
                <a:cs typeface="Tahoma"/>
              </a:rPr>
              <a:t>llamado de Dios es </a:t>
            </a:r>
            <a:r>
              <a:rPr lang="es-ES_tradnl" sz="3200" b="1" u="sng" dirty="0">
                <a:solidFill>
                  <a:srgbClr val="FFFF00"/>
                </a:solidFill>
                <a:latin typeface="Tahoma"/>
                <a:cs typeface="Tahoma"/>
              </a:rPr>
              <a:t>personal</a:t>
            </a:r>
            <a:r>
              <a:rPr lang="es-ES_tradnl" sz="3200" b="1" dirty="0">
                <a:solidFill>
                  <a:srgbClr val="FFFF00"/>
                </a:solidFill>
                <a:latin typeface="Tahoma"/>
                <a:cs typeface="Tahoma"/>
              </a:rPr>
              <a:t> </a:t>
            </a:r>
            <a:r>
              <a:rPr lang="es-ES_tradnl" sz="3200" b="1" dirty="0" smtClean="0">
                <a:solidFill>
                  <a:schemeClr val="tx1"/>
                </a:solidFill>
                <a:latin typeface="Tahoma"/>
                <a:cs typeface="Tahoma"/>
              </a:rPr>
              <a:t>	pero </a:t>
            </a:r>
            <a:r>
              <a:rPr lang="es-ES_tradnl" sz="3200" b="1" dirty="0">
                <a:solidFill>
                  <a:schemeClr val="tx1"/>
                </a:solidFill>
                <a:latin typeface="Tahoma"/>
                <a:cs typeface="Tahoma"/>
              </a:rPr>
              <a:t>crece en </a:t>
            </a:r>
            <a:r>
              <a:rPr lang="es-ES_tradnl" sz="3200" b="1" u="sng" dirty="0">
                <a:solidFill>
                  <a:srgbClr val="FFFF00"/>
                </a:solidFill>
                <a:latin typeface="Tahoma"/>
                <a:cs typeface="Tahoma"/>
              </a:rPr>
              <a:t>comunidad</a:t>
            </a:r>
            <a:r>
              <a:rPr lang="es-ES_tradnl" sz="3200" b="1" dirty="0">
                <a:solidFill>
                  <a:schemeClr val="tx1"/>
                </a:solidFill>
                <a:latin typeface="Tahoma"/>
                <a:cs typeface="Tahoma"/>
              </a:rPr>
              <a:t>. </a:t>
            </a:r>
          </a:p>
        </p:txBody>
      </p:sp>
    </p:spTree>
    <p:extLst>
      <p:ext uri="{BB962C8B-B14F-4D97-AF65-F5344CB8AC3E}">
        <p14:creationId xmlns:p14="http://schemas.microsoft.com/office/powerpoint/2010/main" val="381588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000" b="1" dirty="0">
                <a:solidFill>
                  <a:schemeClr val="tx1"/>
                </a:solidFill>
                <a:latin typeface="Tahoma"/>
                <a:cs typeface="Tahoma"/>
              </a:rPr>
              <a:t>El Poder y el Proceso del Llamado de Dios… </a:t>
            </a:r>
          </a:p>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4. </a:t>
            </a:r>
            <a:r>
              <a:rPr lang="es-ES_tradnl" sz="3200" b="1" dirty="0" smtClean="0">
                <a:solidFill>
                  <a:schemeClr val="tx1"/>
                </a:solidFill>
                <a:latin typeface="Tahoma"/>
                <a:cs typeface="Tahoma"/>
              </a:rPr>
              <a:t>	El </a:t>
            </a:r>
            <a:r>
              <a:rPr lang="es-ES_tradnl" sz="3200" b="1" dirty="0">
                <a:solidFill>
                  <a:schemeClr val="tx1"/>
                </a:solidFill>
                <a:latin typeface="Tahoma"/>
                <a:cs typeface="Tahoma"/>
              </a:rPr>
              <a:t>llamado de Dios inicia con </a:t>
            </a:r>
            <a:r>
              <a:rPr lang="es-ES_tradnl" sz="3200" b="1" dirty="0" smtClean="0">
                <a:solidFill>
                  <a:schemeClr val="tx1"/>
                </a:solidFill>
                <a:latin typeface="Tahoma"/>
                <a:cs typeface="Tahoma"/>
              </a:rPr>
              <a:t>	</a:t>
            </a:r>
            <a:r>
              <a:rPr lang="es-ES_tradnl" sz="3200" b="1" u="sng" dirty="0" smtClean="0">
                <a:solidFill>
                  <a:srgbClr val="FFFF00"/>
                </a:solidFill>
                <a:latin typeface="Tahoma"/>
                <a:cs typeface="Tahoma"/>
              </a:rPr>
              <a:t>dirección</a:t>
            </a:r>
            <a:r>
              <a:rPr lang="es-ES_tradnl" sz="3200" b="1" dirty="0" smtClean="0">
                <a:solidFill>
                  <a:srgbClr val="FFFF00"/>
                </a:solidFill>
                <a:latin typeface="Tahoma"/>
                <a:cs typeface="Tahoma"/>
              </a:rPr>
              <a:t> </a:t>
            </a:r>
            <a:r>
              <a:rPr lang="es-ES_tradnl" sz="3200" b="1" dirty="0">
                <a:solidFill>
                  <a:schemeClr val="tx1"/>
                </a:solidFill>
                <a:latin typeface="Tahoma"/>
                <a:cs typeface="Tahoma"/>
              </a:rPr>
              <a:t>más que una </a:t>
            </a:r>
            <a:r>
              <a:rPr lang="es-ES_tradnl" sz="3200" b="1" dirty="0" smtClean="0">
                <a:solidFill>
                  <a:schemeClr val="tx1"/>
                </a:solidFill>
                <a:latin typeface="Tahoma"/>
                <a:cs typeface="Tahoma"/>
              </a:rPr>
              <a:t>	</a:t>
            </a:r>
            <a:r>
              <a:rPr lang="es-ES_tradnl" sz="3200" b="1" u="sng" dirty="0" smtClean="0">
                <a:solidFill>
                  <a:srgbClr val="FFFF00"/>
                </a:solidFill>
                <a:latin typeface="Tahoma"/>
                <a:cs typeface="Tahoma"/>
              </a:rPr>
              <a:t>destinación</a:t>
            </a:r>
            <a:r>
              <a:rPr lang="es-ES_tradnl" sz="3200" b="1" dirty="0">
                <a:solidFill>
                  <a:schemeClr val="tx1"/>
                </a:solidFill>
                <a:latin typeface="Tahoma"/>
                <a:cs typeface="Tahoma"/>
              </a:rPr>
              <a:t>. </a:t>
            </a:r>
          </a:p>
        </p:txBody>
      </p:sp>
    </p:spTree>
    <p:extLst>
      <p:ext uri="{BB962C8B-B14F-4D97-AF65-F5344CB8AC3E}">
        <p14:creationId xmlns:p14="http://schemas.microsoft.com/office/powerpoint/2010/main" val="412086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000" b="1" dirty="0">
                <a:solidFill>
                  <a:schemeClr val="tx1"/>
                </a:solidFill>
                <a:latin typeface="Tahoma"/>
                <a:cs typeface="Tahoma"/>
              </a:rPr>
              <a:t>El Poder y el Proceso del Llamado de Dios… </a:t>
            </a:r>
          </a:p>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5. </a:t>
            </a:r>
            <a:r>
              <a:rPr lang="es-ES_tradnl" sz="3200" b="1" dirty="0" smtClean="0">
                <a:solidFill>
                  <a:schemeClr val="tx1"/>
                </a:solidFill>
                <a:latin typeface="Tahoma"/>
                <a:cs typeface="Tahoma"/>
              </a:rPr>
              <a:t>	El </a:t>
            </a:r>
            <a:r>
              <a:rPr lang="es-ES_tradnl" sz="3200" b="1" dirty="0">
                <a:solidFill>
                  <a:schemeClr val="tx1"/>
                </a:solidFill>
                <a:latin typeface="Tahoma"/>
                <a:cs typeface="Tahoma"/>
              </a:rPr>
              <a:t>llamado de Dios nos </a:t>
            </a:r>
            <a:r>
              <a:rPr lang="es-ES_tradnl" sz="3200" b="1" u="sng" dirty="0">
                <a:solidFill>
                  <a:srgbClr val="FFFF00"/>
                </a:solidFill>
                <a:latin typeface="Tahoma"/>
                <a:cs typeface="Tahoma"/>
              </a:rPr>
              <a:t>confronta</a:t>
            </a:r>
            <a:r>
              <a:rPr lang="es-ES_tradnl" sz="3200" b="1" dirty="0">
                <a:solidFill>
                  <a:srgbClr val="FFFF00"/>
                </a:solidFill>
                <a:latin typeface="Tahoma"/>
                <a:cs typeface="Tahoma"/>
              </a:rPr>
              <a:t> </a:t>
            </a:r>
            <a:r>
              <a:rPr lang="es-ES_tradnl" sz="3200" b="1" dirty="0">
                <a:solidFill>
                  <a:schemeClr val="tx1"/>
                </a:solidFill>
                <a:latin typeface="Tahoma"/>
                <a:cs typeface="Tahoma"/>
              </a:rPr>
              <a:t>a </a:t>
            </a:r>
            <a:r>
              <a:rPr lang="es-ES_tradnl" sz="3200" b="1" dirty="0" smtClean="0">
                <a:solidFill>
                  <a:schemeClr val="tx1"/>
                </a:solidFill>
                <a:latin typeface="Tahoma"/>
                <a:cs typeface="Tahoma"/>
              </a:rPr>
              <a:t>	</a:t>
            </a:r>
            <a:r>
              <a:rPr lang="es-ES_tradnl" sz="3200" b="1" u="sng" dirty="0" smtClean="0">
                <a:solidFill>
                  <a:srgbClr val="FFFF00"/>
                </a:solidFill>
                <a:latin typeface="Tahoma"/>
                <a:cs typeface="Tahoma"/>
              </a:rPr>
              <a:t>responder</a:t>
            </a:r>
            <a:r>
              <a:rPr lang="es-ES_tradnl" sz="3200" b="1" dirty="0">
                <a:solidFill>
                  <a:schemeClr val="tx1"/>
                </a:solidFill>
                <a:latin typeface="Tahoma"/>
                <a:cs typeface="Tahoma"/>
              </a:rPr>
              <a:t>. </a:t>
            </a:r>
          </a:p>
        </p:txBody>
      </p:sp>
    </p:spTree>
    <p:extLst>
      <p:ext uri="{BB962C8B-B14F-4D97-AF65-F5344CB8AC3E}">
        <p14:creationId xmlns:p14="http://schemas.microsoft.com/office/powerpoint/2010/main" val="184828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90994" y="4039066"/>
            <a:ext cx="4853005" cy="584776"/>
          </a:xfrm>
          <a:prstGeom prst="rect">
            <a:avLst/>
          </a:prstGeom>
          <a:noFill/>
        </p:spPr>
        <p:txBody>
          <a:bodyPr wrap="square" rtlCol="0">
            <a:spAutoFit/>
          </a:bodyPr>
          <a:lstStyle/>
          <a:p>
            <a:pPr algn="ctr"/>
            <a:r>
              <a:rPr lang="es-ES_tradnl" sz="3200" b="1" dirty="0">
                <a:solidFill>
                  <a:srgbClr val="07D7FF"/>
                </a:solidFill>
                <a:latin typeface="Tahoma"/>
                <a:cs typeface="Tahoma"/>
              </a:rPr>
              <a:t>Una Vida </a:t>
            </a:r>
            <a:r>
              <a:rPr lang="es-ES_tradnl" sz="3200" b="1" dirty="0" smtClean="0">
                <a:solidFill>
                  <a:srgbClr val="07D7FF"/>
                </a:solidFill>
                <a:latin typeface="Tahoma"/>
                <a:cs typeface="Tahoma"/>
              </a:rPr>
              <a:t>Con Llamado</a:t>
            </a:r>
            <a:endParaRPr lang="es-ES_tradnl" sz="3200" b="1" dirty="0">
              <a:solidFill>
                <a:srgbClr val="07D7FF"/>
              </a:solidFill>
              <a:latin typeface="Tahoma"/>
              <a:cs typeface="Tahoma"/>
            </a:endParaRPr>
          </a:p>
        </p:txBody>
      </p:sp>
    </p:spTree>
    <p:extLst>
      <p:ext uri="{BB962C8B-B14F-4D97-AF65-F5344CB8AC3E}">
        <p14:creationId xmlns:p14="http://schemas.microsoft.com/office/powerpoint/2010/main" val="239883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smtClean="0">
              <a:solidFill>
                <a:schemeClr val="tx1"/>
              </a:solidFill>
              <a:latin typeface="Tahoma"/>
              <a:cs typeface="Tahoma"/>
            </a:endParaRPr>
          </a:p>
          <a:p>
            <a:r>
              <a:rPr lang="es-ES_tradnl" sz="3200" b="1" dirty="0" smtClean="0">
                <a:solidFill>
                  <a:schemeClr val="tx1"/>
                </a:solidFill>
                <a:latin typeface="Tahoma"/>
                <a:cs typeface="Tahoma"/>
              </a:rPr>
              <a:t>¿Qué Es La Buena Vida?</a:t>
            </a:r>
          </a:p>
          <a:p>
            <a:endParaRPr lang="es-ES_tradnl" sz="3200" b="1" dirty="0">
              <a:solidFill>
                <a:schemeClr val="tx1"/>
              </a:solidFill>
              <a:latin typeface="Tahoma"/>
              <a:cs typeface="Tahoma"/>
            </a:endParaRPr>
          </a:p>
          <a:p>
            <a:r>
              <a:rPr lang="es-ES_tradnl" sz="3200" b="1" dirty="0" smtClean="0">
                <a:solidFill>
                  <a:schemeClr val="tx1"/>
                </a:solidFill>
                <a:latin typeface="Tahoma"/>
                <a:cs typeface="Tahoma"/>
              </a:rPr>
              <a:t>¿Cuáles son las cualidades que al final del día traen la más profunda satisfacción… </a:t>
            </a:r>
          </a:p>
          <a:p>
            <a:r>
              <a:rPr lang="es-ES_tradnl" sz="3200" b="1" dirty="0" smtClean="0">
                <a:solidFill>
                  <a:schemeClr val="tx1"/>
                </a:solidFill>
                <a:latin typeface="Tahoma"/>
                <a:cs typeface="Tahoma"/>
              </a:rPr>
              <a:t>¿al terminar nuestra vida? </a:t>
            </a:r>
            <a:endParaRPr lang="es-ES_tradnl" sz="3200" b="1" dirty="0">
              <a:solidFill>
                <a:schemeClr val="tx1"/>
              </a:solidFill>
              <a:latin typeface="Tahoma"/>
              <a:cs typeface="Tahoma"/>
            </a:endParaRPr>
          </a:p>
        </p:txBody>
      </p:sp>
    </p:spTree>
    <p:extLst>
      <p:ext uri="{BB962C8B-B14F-4D97-AF65-F5344CB8AC3E}">
        <p14:creationId xmlns:p14="http://schemas.microsoft.com/office/powerpoint/2010/main" val="14760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90994" y="4039066"/>
            <a:ext cx="4853005" cy="584776"/>
          </a:xfrm>
          <a:prstGeom prst="rect">
            <a:avLst/>
          </a:prstGeom>
          <a:noFill/>
        </p:spPr>
        <p:txBody>
          <a:bodyPr wrap="square" rtlCol="0">
            <a:spAutoFit/>
          </a:bodyPr>
          <a:lstStyle/>
          <a:p>
            <a:pPr algn="ctr"/>
            <a:r>
              <a:rPr lang="es-ES_tradnl" sz="3200" b="1" dirty="0">
                <a:solidFill>
                  <a:srgbClr val="07D7FF"/>
                </a:solidFill>
                <a:latin typeface="Tahoma"/>
                <a:cs typeface="Tahoma"/>
              </a:rPr>
              <a:t>Una Vida </a:t>
            </a:r>
            <a:r>
              <a:rPr lang="es-ES_tradnl" sz="3200" b="1" dirty="0" smtClean="0">
                <a:solidFill>
                  <a:srgbClr val="07D7FF"/>
                </a:solidFill>
                <a:latin typeface="Tahoma"/>
                <a:cs typeface="Tahoma"/>
              </a:rPr>
              <a:t>Con Llamado</a:t>
            </a:r>
            <a:endParaRPr lang="es-ES_tradnl" sz="3200" b="1" dirty="0">
              <a:solidFill>
                <a:srgbClr val="07D7FF"/>
              </a:solidFill>
              <a:latin typeface="Tahoma"/>
              <a:cs typeface="Tahoma"/>
            </a:endParaRPr>
          </a:p>
        </p:txBody>
      </p:sp>
    </p:spTree>
    <p:extLst>
      <p:ext uri="{BB962C8B-B14F-4D97-AF65-F5344CB8AC3E}">
        <p14:creationId xmlns:p14="http://schemas.microsoft.com/office/powerpoint/2010/main" val="151086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400" b="1" dirty="0" smtClean="0">
                <a:solidFill>
                  <a:schemeClr val="tx1"/>
                </a:solidFill>
                <a:latin typeface="Tahoma"/>
                <a:cs typeface="Tahoma"/>
              </a:rPr>
              <a:t>“</a:t>
            </a:r>
            <a:r>
              <a:rPr lang="es-ES_tradnl" sz="2400" b="1" dirty="0">
                <a:solidFill>
                  <a:schemeClr val="tx1"/>
                </a:solidFill>
                <a:latin typeface="Tahoma"/>
                <a:cs typeface="Tahoma"/>
              </a:rPr>
              <a:t>Desde que Dios sacó a Adán y Eva del jardín los seres humanos hemos vivido en un ambiente que no es natural, en un mundo que no fue diseñado para nuestras vidas.  Fuimos creados para disfrutar de un jardín sin </a:t>
            </a:r>
            <a:r>
              <a:rPr lang="es-ES_tradnl" sz="2400" b="1" dirty="0" smtClean="0">
                <a:solidFill>
                  <a:schemeClr val="tx1"/>
                </a:solidFill>
                <a:latin typeface="Tahoma"/>
                <a:cs typeface="Tahoma"/>
              </a:rPr>
              <a:t>malas </a:t>
            </a:r>
            <a:r>
              <a:rPr lang="es-ES_tradnl" sz="2400" b="1" dirty="0">
                <a:solidFill>
                  <a:schemeClr val="tx1"/>
                </a:solidFill>
                <a:latin typeface="Tahoma"/>
                <a:cs typeface="Tahoma"/>
              </a:rPr>
              <a:t>hierbas, relaciones sin roces, compañerismo sin distancia.  Algo no esta bien, y lo sabemos, en este mundo y dentro de nosotros.  En lo profundo de nuestro ser nos sentimos que estamos fuera de nuestro nido, siempre terminando el día en un motel, nunca en casa.</a:t>
            </a:r>
            <a:r>
              <a:rPr lang="es-ES_tradnl" sz="2400" b="1" dirty="0" smtClean="0">
                <a:solidFill>
                  <a:schemeClr val="tx1"/>
                </a:solidFill>
                <a:latin typeface="Tahoma"/>
                <a:cs typeface="Tahoma"/>
              </a:rPr>
              <a:t>” - </a:t>
            </a:r>
            <a:r>
              <a:rPr lang="es-ES_tradnl" sz="2400" b="1" dirty="0">
                <a:solidFill>
                  <a:schemeClr val="tx1"/>
                </a:solidFill>
                <a:latin typeface="Tahoma"/>
                <a:cs typeface="Tahoma"/>
              </a:rPr>
              <a:t>Larry </a:t>
            </a:r>
            <a:r>
              <a:rPr lang="es-ES_tradnl" sz="2400" b="1" dirty="0" err="1" smtClean="0">
                <a:solidFill>
                  <a:schemeClr val="tx1"/>
                </a:solidFill>
                <a:latin typeface="Tahoma"/>
                <a:cs typeface="Tahoma"/>
              </a:rPr>
              <a:t>Crabb</a:t>
            </a:r>
            <a:endParaRPr lang="es-ES_tradnl" sz="2400" b="1" dirty="0">
              <a:solidFill>
                <a:schemeClr val="tx1"/>
              </a:solidFill>
              <a:latin typeface="Tahoma"/>
              <a:cs typeface="Tahoma"/>
            </a:endParaRPr>
          </a:p>
        </p:txBody>
      </p:sp>
    </p:spTree>
    <p:extLst>
      <p:ext uri="{BB962C8B-B14F-4D97-AF65-F5344CB8AC3E}">
        <p14:creationId xmlns:p14="http://schemas.microsoft.com/office/powerpoint/2010/main" val="39420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Génesis 12:1 (NVI)</a:t>
            </a:r>
          </a:p>
          <a:p>
            <a:pPr algn="l"/>
            <a:r>
              <a:rPr lang="es-ES_tradnl" sz="2800" b="1" dirty="0">
                <a:solidFill>
                  <a:schemeClr val="tx1"/>
                </a:solidFill>
                <a:latin typeface="Tahoma"/>
                <a:cs typeface="Tahoma"/>
              </a:rPr>
              <a:t>El Señor le dijo a Abram: «Deja tu tierra, tus parientes y la casa de tu padre, y vete a la tierra que te mostraré.</a:t>
            </a:r>
          </a:p>
        </p:txBody>
      </p:sp>
    </p:spTree>
    <p:extLst>
      <p:ext uri="{BB962C8B-B14F-4D97-AF65-F5344CB8AC3E}">
        <p14:creationId xmlns:p14="http://schemas.microsoft.com/office/powerpoint/2010/main" val="112266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600" b="1" dirty="0">
                <a:solidFill>
                  <a:schemeClr val="tx1"/>
                </a:solidFill>
                <a:latin typeface="Tahoma"/>
                <a:cs typeface="Tahoma"/>
              </a:rPr>
              <a:t>Mateo 4:18-22 (NVI)</a:t>
            </a:r>
          </a:p>
          <a:p>
            <a:pPr algn="l"/>
            <a:r>
              <a:rPr lang="es-ES_tradnl" sz="2600" b="1" dirty="0">
                <a:solidFill>
                  <a:schemeClr val="tx1"/>
                </a:solidFill>
                <a:latin typeface="Tahoma"/>
                <a:cs typeface="Tahoma"/>
              </a:rPr>
              <a:t>Mientras caminaba junto al mar de Galilea, Jesús vio a dos hermanos: uno era Simón, llamado Pedro, y el otro Andrés. Estaban echando la red al lago, pues eran pescadores. </a:t>
            </a:r>
            <a:r>
              <a:rPr lang="es-ES_tradnl" sz="2600" b="1" baseline="30000" dirty="0">
                <a:solidFill>
                  <a:schemeClr val="tx1"/>
                </a:solidFill>
                <a:latin typeface="Tahoma"/>
                <a:cs typeface="Tahoma"/>
              </a:rPr>
              <a:t>19</a:t>
            </a:r>
            <a:r>
              <a:rPr lang="es-ES_tradnl" sz="2600" b="1" dirty="0">
                <a:solidFill>
                  <a:schemeClr val="tx1"/>
                </a:solidFill>
                <a:latin typeface="Tahoma"/>
                <a:cs typeface="Tahoma"/>
              </a:rPr>
              <a:t> «Vengan, síganme —les dijo Jesús—, y los haré pescadores de hombres.» </a:t>
            </a:r>
            <a:r>
              <a:rPr lang="es-ES_tradnl" sz="2600" b="1" baseline="30000" dirty="0">
                <a:solidFill>
                  <a:schemeClr val="tx1"/>
                </a:solidFill>
                <a:latin typeface="Tahoma"/>
                <a:cs typeface="Tahoma"/>
              </a:rPr>
              <a:t>20</a:t>
            </a:r>
            <a:r>
              <a:rPr lang="es-ES_tradnl" sz="2600" b="1" dirty="0">
                <a:solidFill>
                  <a:schemeClr val="tx1"/>
                </a:solidFill>
                <a:latin typeface="Tahoma"/>
                <a:cs typeface="Tahoma"/>
              </a:rPr>
              <a:t> Al instante dejaron las redes y lo siguieron. </a:t>
            </a:r>
            <a:r>
              <a:rPr lang="es-ES_tradnl" sz="2600" b="1" baseline="30000" dirty="0">
                <a:solidFill>
                  <a:schemeClr val="tx1"/>
                </a:solidFill>
                <a:latin typeface="Tahoma"/>
                <a:cs typeface="Tahoma"/>
              </a:rPr>
              <a:t>21</a:t>
            </a:r>
            <a:r>
              <a:rPr lang="es-ES_tradnl" sz="2600" b="1" dirty="0">
                <a:solidFill>
                  <a:schemeClr val="tx1"/>
                </a:solidFill>
                <a:latin typeface="Tahoma"/>
                <a:cs typeface="Tahoma"/>
              </a:rPr>
              <a:t> Más adelante vio a otros dos hermanos: Jacobo y Juan, hijos de </a:t>
            </a:r>
            <a:r>
              <a:rPr lang="es-ES_tradnl" sz="2600" b="1" dirty="0" err="1">
                <a:solidFill>
                  <a:schemeClr val="tx1"/>
                </a:solidFill>
                <a:latin typeface="Tahoma"/>
                <a:cs typeface="Tahoma"/>
              </a:rPr>
              <a:t>Zebedeo</a:t>
            </a:r>
            <a:r>
              <a:rPr lang="es-ES_tradnl" sz="2600" b="1" dirty="0">
                <a:solidFill>
                  <a:schemeClr val="tx1"/>
                </a:solidFill>
                <a:latin typeface="Tahoma"/>
                <a:cs typeface="Tahoma"/>
              </a:rPr>
              <a:t>, que estaban con su padre en una barca remendando las redes. Jesús los llamó, </a:t>
            </a:r>
            <a:r>
              <a:rPr lang="es-ES_tradnl" sz="2600" b="1" baseline="30000" dirty="0">
                <a:solidFill>
                  <a:schemeClr val="tx1"/>
                </a:solidFill>
                <a:latin typeface="Tahoma"/>
                <a:cs typeface="Tahoma"/>
              </a:rPr>
              <a:t>22</a:t>
            </a:r>
            <a:r>
              <a:rPr lang="es-ES_tradnl" sz="2600" b="1" dirty="0">
                <a:solidFill>
                  <a:schemeClr val="tx1"/>
                </a:solidFill>
                <a:latin typeface="Tahoma"/>
                <a:cs typeface="Tahoma"/>
              </a:rPr>
              <a:t> y dejaron en seguida la barca y a su padre, y lo siguieron.</a:t>
            </a:r>
          </a:p>
        </p:txBody>
      </p:sp>
    </p:spTree>
    <p:extLst>
      <p:ext uri="{BB962C8B-B14F-4D97-AF65-F5344CB8AC3E}">
        <p14:creationId xmlns:p14="http://schemas.microsoft.com/office/powerpoint/2010/main" val="72382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13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Mateo 11:28-30 (NVI) </a:t>
            </a:r>
          </a:p>
          <a:p>
            <a:pPr algn="l"/>
            <a:r>
              <a:rPr lang="es-ES_tradnl" sz="2800" b="1" dirty="0">
                <a:solidFill>
                  <a:schemeClr val="tx1"/>
                </a:solidFill>
                <a:latin typeface="Tahoma"/>
                <a:cs typeface="Tahoma"/>
              </a:rPr>
              <a:t>»Vengan a mí todos ustedes que están cansados y agobiados, y yo les daré descanso. </a:t>
            </a:r>
            <a:r>
              <a:rPr lang="es-ES_tradnl" sz="2800" b="1" baseline="30000" dirty="0">
                <a:solidFill>
                  <a:schemeClr val="tx1"/>
                </a:solidFill>
                <a:latin typeface="Tahoma"/>
                <a:cs typeface="Tahoma"/>
              </a:rPr>
              <a:t>29</a:t>
            </a:r>
            <a:r>
              <a:rPr lang="es-ES_tradnl" sz="2800" b="1" dirty="0">
                <a:solidFill>
                  <a:schemeClr val="tx1"/>
                </a:solidFill>
                <a:latin typeface="Tahoma"/>
                <a:cs typeface="Tahoma"/>
              </a:rPr>
              <a:t> Carguen con mi yugo y aprendan de mí, pues yo soy apacible y humilde de corazón, y encontrarán descanso para su alma. </a:t>
            </a:r>
            <a:r>
              <a:rPr lang="es-ES_tradnl" sz="2800" b="1" baseline="30000" dirty="0">
                <a:solidFill>
                  <a:schemeClr val="tx1"/>
                </a:solidFill>
                <a:latin typeface="Tahoma"/>
                <a:cs typeface="Tahoma"/>
              </a:rPr>
              <a:t>30</a:t>
            </a:r>
            <a:r>
              <a:rPr lang="es-ES_tradnl" sz="2800" b="1" dirty="0">
                <a:solidFill>
                  <a:schemeClr val="tx1"/>
                </a:solidFill>
                <a:latin typeface="Tahoma"/>
                <a:cs typeface="Tahoma"/>
              </a:rPr>
              <a:t> Porque mi yugo es suave y mi carga es liviana.»</a:t>
            </a:r>
          </a:p>
        </p:txBody>
      </p:sp>
    </p:spTree>
    <p:extLst>
      <p:ext uri="{BB962C8B-B14F-4D97-AF65-F5344CB8AC3E}">
        <p14:creationId xmlns:p14="http://schemas.microsoft.com/office/powerpoint/2010/main" val="375109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000" b="1" dirty="0">
                <a:solidFill>
                  <a:schemeClr val="tx1"/>
                </a:solidFill>
                <a:latin typeface="Tahoma"/>
                <a:cs typeface="Tahoma"/>
              </a:rPr>
              <a:t>El Poder y el Proceso del Llamado de Dios… </a:t>
            </a:r>
          </a:p>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1. </a:t>
            </a:r>
            <a:r>
              <a:rPr lang="es-ES_tradnl" sz="3200" b="1" dirty="0" smtClean="0">
                <a:solidFill>
                  <a:schemeClr val="tx1"/>
                </a:solidFill>
                <a:latin typeface="Tahoma"/>
                <a:cs typeface="Tahoma"/>
              </a:rPr>
              <a:t>	El </a:t>
            </a:r>
            <a:r>
              <a:rPr lang="es-ES_tradnl" sz="3200" b="1" dirty="0">
                <a:solidFill>
                  <a:schemeClr val="tx1"/>
                </a:solidFill>
                <a:latin typeface="Tahoma"/>
                <a:cs typeface="Tahoma"/>
              </a:rPr>
              <a:t>llamado de Dios nos lleva a </a:t>
            </a:r>
            <a:r>
              <a:rPr lang="es-ES_tradnl" sz="3200" b="1" dirty="0" smtClean="0">
                <a:solidFill>
                  <a:schemeClr val="tx1"/>
                </a:solidFill>
                <a:latin typeface="Tahoma"/>
                <a:cs typeface="Tahoma"/>
              </a:rPr>
              <a:t>	experimentar </a:t>
            </a:r>
            <a:r>
              <a:rPr lang="es-ES_tradnl" sz="3200" b="1" dirty="0">
                <a:solidFill>
                  <a:schemeClr val="tx1"/>
                </a:solidFill>
                <a:latin typeface="Tahoma"/>
                <a:cs typeface="Tahoma"/>
              </a:rPr>
              <a:t>una vida </a:t>
            </a:r>
            <a:r>
              <a:rPr lang="es-ES_tradnl" sz="3200" b="1" u="sng" dirty="0">
                <a:solidFill>
                  <a:srgbClr val="FFFF00"/>
                </a:solidFill>
                <a:latin typeface="Tahoma"/>
                <a:cs typeface="Tahoma"/>
              </a:rPr>
              <a:t>verdadera</a:t>
            </a:r>
            <a:r>
              <a:rPr lang="es-ES_tradnl" sz="3200" b="1" dirty="0">
                <a:solidFill>
                  <a:schemeClr val="tx1"/>
                </a:solidFill>
                <a:latin typeface="Tahoma"/>
                <a:cs typeface="Tahoma"/>
              </a:rPr>
              <a:t>, </a:t>
            </a:r>
            <a:r>
              <a:rPr lang="es-ES_tradnl" sz="3200" b="1" dirty="0" smtClean="0">
                <a:solidFill>
                  <a:schemeClr val="tx1"/>
                </a:solidFill>
                <a:latin typeface="Tahoma"/>
                <a:cs typeface="Tahoma"/>
              </a:rPr>
              <a:t>	abundante </a:t>
            </a:r>
            <a:r>
              <a:rPr lang="es-ES_tradnl" sz="3200" b="1" dirty="0">
                <a:solidFill>
                  <a:schemeClr val="tx1"/>
                </a:solidFill>
                <a:latin typeface="Tahoma"/>
                <a:cs typeface="Tahoma"/>
              </a:rPr>
              <a:t>y </a:t>
            </a:r>
            <a:r>
              <a:rPr lang="es-ES_tradnl" sz="3200" b="1" u="sng" dirty="0">
                <a:solidFill>
                  <a:srgbClr val="FFFF00"/>
                </a:solidFill>
                <a:latin typeface="Tahoma"/>
                <a:cs typeface="Tahoma"/>
              </a:rPr>
              <a:t>eterna</a:t>
            </a:r>
            <a:r>
              <a:rPr lang="es-ES_tradnl" sz="3200" b="1" dirty="0">
                <a:solidFill>
                  <a:schemeClr val="tx1"/>
                </a:solidFill>
                <a:latin typeface="Tahoma"/>
                <a:cs typeface="Tahoma"/>
              </a:rPr>
              <a:t>. </a:t>
            </a:r>
          </a:p>
        </p:txBody>
      </p:sp>
    </p:spTree>
    <p:extLst>
      <p:ext uri="{BB962C8B-B14F-4D97-AF65-F5344CB8AC3E}">
        <p14:creationId xmlns:p14="http://schemas.microsoft.com/office/powerpoint/2010/main" val="237562854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6845</TotalTime>
  <Words>526</Words>
  <Application>Microsoft Macintosh PowerPoint</Application>
  <PresentationFormat>On-screen Show (16:9)</PresentationFormat>
  <Paragraphs>37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macbook pro user</cp:lastModifiedBy>
  <cp:revision>109</cp:revision>
  <dcterms:created xsi:type="dcterms:W3CDTF">2014-03-26T14:03:34Z</dcterms:created>
  <dcterms:modified xsi:type="dcterms:W3CDTF">2016-10-02T13:35:01Z</dcterms:modified>
</cp:coreProperties>
</file>