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6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31586" y="3273263"/>
            <a:ext cx="3008590" cy="31262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31586" y="3273263"/>
            <a:ext cx="3008590" cy="31262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31586" y="1680882"/>
            <a:ext cx="4868766" cy="1531471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824" y="167555"/>
            <a:ext cx="8523941" cy="376197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824" y="167555"/>
            <a:ext cx="8523941" cy="376197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824" y="167555"/>
            <a:ext cx="8523941" cy="376197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49824" y="4019175"/>
            <a:ext cx="2719294" cy="79988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8" y="421373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9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8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752" y="1103585"/>
            <a:ext cx="4868766" cy="1531471"/>
          </a:xfrm>
        </p:spPr>
        <p:txBody>
          <a:bodyPr>
            <a:noAutofit/>
          </a:bodyPr>
          <a:lstStyle/>
          <a:p>
            <a:r>
              <a:rPr lang="es-ES_tradnl" sz="9600" b="1" dirty="0" smtClean="0">
                <a:latin typeface="Tahoma"/>
                <a:cs typeface="Tahoma"/>
              </a:rPr>
              <a:t>Pasos</a:t>
            </a:r>
            <a:br>
              <a:rPr lang="es-ES_tradnl" sz="9600" b="1" dirty="0" smtClean="0">
                <a:latin typeface="Tahoma"/>
                <a:cs typeface="Tahoma"/>
              </a:rPr>
            </a:br>
            <a:r>
              <a:rPr lang="es-ES_tradnl" sz="9600" b="1" dirty="0" smtClean="0">
                <a:latin typeface="Tahoma"/>
                <a:cs typeface="Tahoma"/>
              </a:rPr>
              <a:t>De Fe</a:t>
            </a:r>
            <a:endParaRPr lang="es-ES_tradnl" sz="96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8824" y="488483"/>
            <a:ext cx="8523941" cy="3441046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600" b="1" dirty="0">
                <a:latin typeface="Arial"/>
                <a:cs typeface="Arial"/>
              </a:rPr>
              <a:t>3. </a:t>
            </a:r>
            <a:r>
              <a:rPr lang="es-ES_tradnl" sz="3600" b="1" dirty="0" smtClean="0">
                <a:latin typeface="Arial"/>
                <a:cs typeface="Arial"/>
              </a:rPr>
              <a:t>	Nuestra </a:t>
            </a:r>
            <a:r>
              <a:rPr lang="es-ES_tradnl" sz="3600" b="1" dirty="0">
                <a:latin typeface="Arial"/>
                <a:cs typeface="Arial"/>
              </a:rPr>
              <a:t>jornada de fe tiene que </a:t>
            </a:r>
            <a:r>
              <a:rPr lang="es-ES_tradnl" sz="3600" b="1" dirty="0" smtClean="0">
                <a:latin typeface="Arial"/>
                <a:cs typeface="Arial"/>
              </a:rPr>
              <a:t>	llegar </a:t>
            </a:r>
            <a:r>
              <a:rPr lang="es-ES_tradnl" sz="3600" b="1" dirty="0">
                <a:latin typeface="Arial"/>
                <a:cs typeface="Arial"/>
              </a:rPr>
              <a:t>a ser el </a:t>
            </a:r>
            <a:r>
              <a:rPr lang="es-ES_tradnl" sz="3600" b="1" u="sng" dirty="0">
                <a:solidFill>
                  <a:srgbClr val="FF6600"/>
                </a:solidFill>
                <a:latin typeface="Arial"/>
                <a:cs typeface="Arial"/>
              </a:rPr>
              <a:t>compromiso</a:t>
            </a:r>
            <a:r>
              <a:rPr lang="es-ES_tradnl" sz="3600" b="1" dirty="0">
                <a:latin typeface="Arial"/>
                <a:cs typeface="Arial"/>
              </a:rPr>
              <a:t> más </a:t>
            </a:r>
            <a:r>
              <a:rPr lang="es-ES_tradnl" sz="3600" b="1" dirty="0" smtClean="0">
                <a:latin typeface="Arial"/>
                <a:cs typeface="Arial"/>
              </a:rPr>
              <a:t>	alto </a:t>
            </a:r>
            <a:r>
              <a:rPr lang="es-ES_tradnl" sz="3600" b="1" dirty="0">
                <a:latin typeface="Arial"/>
                <a:cs typeface="Arial"/>
              </a:rPr>
              <a:t>en nuestras vidas. </a:t>
            </a:r>
          </a:p>
        </p:txBody>
      </p:sp>
    </p:spTree>
    <p:extLst>
      <p:ext uri="{BB962C8B-B14F-4D97-AF65-F5344CB8AC3E}">
        <p14:creationId xmlns:p14="http://schemas.microsoft.com/office/powerpoint/2010/main" val="210477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0904" y="195393"/>
            <a:ext cx="8694404" cy="4724960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200" b="1" dirty="0">
                <a:latin typeface="Arial"/>
                <a:cs typeface="Arial"/>
              </a:rPr>
              <a:t>Mateo 13:45-46 (NVI)</a:t>
            </a:r>
          </a:p>
          <a:p>
            <a:pPr algn="l"/>
            <a:r>
              <a:rPr lang="es-ES_tradnl" sz="3200" b="1" dirty="0">
                <a:latin typeface="Arial"/>
                <a:cs typeface="Arial"/>
              </a:rPr>
              <a:t>»También se parece el reino de los cielos a un comerciante que andaba buscando perlas finas. </a:t>
            </a:r>
            <a:r>
              <a:rPr lang="es-ES_tradnl" sz="3200" b="1" baseline="30000" dirty="0">
                <a:latin typeface="Arial"/>
                <a:cs typeface="Arial"/>
              </a:rPr>
              <a:t>46</a:t>
            </a:r>
            <a:r>
              <a:rPr lang="es-ES_tradnl" sz="3200" b="1" dirty="0">
                <a:latin typeface="Arial"/>
                <a:cs typeface="Arial"/>
              </a:rPr>
              <a:t> Cuando encontró una de gran valor, fue y vendió todo lo que tenía y la compró.</a:t>
            </a:r>
          </a:p>
        </p:txBody>
      </p:sp>
    </p:spTree>
    <p:extLst>
      <p:ext uri="{BB962C8B-B14F-4D97-AF65-F5344CB8AC3E}">
        <p14:creationId xmlns:p14="http://schemas.microsoft.com/office/powerpoint/2010/main" val="104399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8824" y="488483"/>
            <a:ext cx="8523941" cy="3441046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600" b="1" dirty="0">
                <a:latin typeface="Arial"/>
                <a:cs typeface="Arial"/>
              </a:rPr>
              <a:t>3. </a:t>
            </a:r>
            <a:r>
              <a:rPr lang="es-ES_tradnl" sz="3600" b="1" dirty="0" smtClean="0">
                <a:latin typeface="Arial"/>
                <a:cs typeface="Arial"/>
              </a:rPr>
              <a:t>	Nuestra </a:t>
            </a:r>
            <a:r>
              <a:rPr lang="es-ES_tradnl" sz="3600" b="1" dirty="0">
                <a:latin typeface="Arial"/>
                <a:cs typeface="Arial"/>
              </a:rPr>
              <a:t>jornada de fe tiene que </a:t>
            </a:r>
            <a:r>
              <a:rPr lang="es-ES_tradnl" sz="3600" b="1" dirty="0" smtClean="0">
                <a:latin typeface="Arial"/>
                <a:cs typeface="Arial"/>
              </a:rPr>
              <a:t>	llegar </a:t>
            </a:r>
            <a:r>
              <a:rPr lang="es-ES_tradnl" sz="3600" b="1" dirty="0">
                <a:latin typeface="Arial"/>
                <a:cs typeface="Arial"/>
              </a:rPr>
              <a:t>a ser el </a:t>
            </a:r>
            <a:r>
              <a:rPr lang="es-ES_tradnl" sz="3600" b="1" u="sng" dirty="0">
                <a:solidFill>
                  <a:srgbClr val="FF6600"/>
                </a:solidFill>
                <a:latin typeface="Arial"/>
                <a:cs typeface="Arial"/>
              </a:rPr>
              <a:t>compromiso</a:t>
            </a:r>
            <a:r>
              <a:rPr lang="es-ES_tradnl" sz="3600" b="1" dirty="0">
                <a:latin typeface="Arial"/>
                <a:cs typeface="Arial"/>
              </a:rPr>
              <a:t> más </a:t>
            </a:r>
            <a:r>
              <a:rPr lang="es-ES_tradnl" sz="3600" b="1" dirty="0" smtClean="0">
                <a:latin typeface="Arial"/>
                <a:cs typeface="Arial"/>
              </a:rPr>
              <a:t>	alto </a:t>
            </a:r>
            <a:r>
              <a:rPr lang="es-ES_tradnl" sz="3600" b="1" dirty="0">
                <a:latin typeface="Arial"/>
                <a:cs typeface="Arial"/>
              </a:rPr>
              <a:t>en nuestras vidas. </a:t>
            </a:r>
          </a:p>
        </p:txBody>
      </p:sp>
    </p:spTree>
    <p:extLst>
      <p:ext uri="{BB962C8B-B14F-4D97-AF65-F5344CB8AC3E}">
        <p14:creationId xmlns:p14="http://schemas.microsoft.com/office/powerpoint/2010/main" val="69827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8824" y="488483"/>
            <a:ext cx="8523941" cy="3441046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600" b="1" dirty="0">
                <a:latin typeface="Arial"/>
                <a:cs typeface="Arial"/>
              </a:rPr>
              <a:t>4. </a:t>
            </a:r>
            <a:r>
              <a:rPr lang="es-ES_tradnl" sz="3600" b="1" dirty="0" smtClean="0">
                <a:latin typeface="Arial"/>
                <a:cs typeface="Arial"/>
              </a:rPr>
              <a:t>	Nuestra </a:t>
            </a:r>
            <a:r>
              <a:rPr lang="es-ES_tradnl" sz="3600" b="1" dirty="0">
                <a:latin typeface="Arial"/>
                <a:cs typeface="Arial"/>
              </a:rPr>
              <a:t>jornada de fe nos lleva a </a:t>
            </a:r>
            <a:r>
              <a:rPr lang="es-ES_tradnl" sz="3600" b="1" dirty="0" smtClean="0">
                <a:latin typeface="Arial"/>
                <a:cs typeface="Arial"/>
              </a:rPr>
              <a:t>	reconocer </a:t>
            </a:r>
            <a:r>
              <a:rPr lang="es-ES_tradnl" sz="3600" b="1" dirty="0">
                <a:latin typeface="Arial"/>
                <a:cs typeface="Arial"/>
              </a:rPr>
              <a:t>que, pase lo que pase, </a:t>
            </a:r>
            <a:r>
              <a:rPr lang="es-ES_tradnl" sz="3600" b="1" dirty="0" smtClean="0">
                <a:latin typeface="Arial"/>
                <a:cs typeface="Arial"/>
              </a:rPr>
              <a:t>	Dios </a:t>
            </a:r>
            <a:r>
              <a:rPr lang="es-ES_tradnl" sz="3600" b="1" dirty="0">
                <a:latin typeface="Arial"/>
                <a:cs typeface="Arial"/>
              </a:rPr>
              <a:t>siempre esta en </a:t>
            </a:r>
            <a:r>
              <a:rPr lang="es-ES_tradnl" sz="3600" b="1" u="sng" dirty="0">
                <a:solidFill>
                  <a:srgbClr val="FF6600"/>
                </a:solidFill>
                <a:latin typeface="Arial"/>
                <a:cs typeface="Arial"/>
              </a:rPr>
              <a:t>control</a:t>
            </a:r>
            <a:r>
              <a:rPr lang="es-ES_tradnl" sz="3600" b="1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3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0904" y="195393"/>
            <a:ext cx="8694404" cy="4724960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200" b="1" dirty="0">
                <a:latin typeface="Arial"/>
                <a:cs typeface="Arial"/>
              </a:rPr>
              <a:t>Romanos 8:28 (NVI)</a:t>
            </a:r>
          </a:p>
          <a:p>
            <a:pPr algn="l"/>
            <a:r>
              <a:rPr lang="es-ES_tradnl" sz="3200" b="1" dirty="0">
                <a:latin typeface="Arial"/>
                <a:cs typeface="Arial"/>
              </a:rPr>
              <a:t>Ahora bien, sabemos que Dios dispone todas las cosas para el bien de quienes lo aman, los que han sido llamados de acuerdo con su propósito.</a:t>
            </a:r>
          </a:p>
        </p:txBody>
      </p:sp>
    </p:spTree>
    <p:extLst>
      <p:ext uri="{BB962C8B-B14F-4D97-AF65-F5344CB8AC3E}">
        <p14:creationId xmlns:p14="http://schemas.microsoft.com/office/powerpoint/2010/main" val="373019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8824" y="488483"/>
            <a:ext cx="8523941" cy="3441046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600" b="1" dirty="0">
                <a:latin typeface="Arial"/>
                <a:cs typeface="Arial"/>
              </a:rPr>
              <a:t>4. </a:t>
            </a:r>
            <a:r>
              <a:rPr lang="es-ES_tradnl" sz="3600" b="1" dirty="0" smtClean="0">
                <a:latin typeface="Arial"/>
                <a:cs typeface="Arial"/>
              </a:rPr>
              <a:t>	Nuestra </a:t>
            </a:r>
            <a:r>
              <a:rPr lang="es-ES_tradnl" sz="3600" b="1" dirty="0">
                <a:latin typeface="Arial"/>
                <a:cs typeface="Arial"/>
              </a:rPr>
              <a:t>jornada de fe nos lleva a </a:t>
            </a:r>
            <a:r>
              <a:rPr lang="es-ES_tradnl" sz="3600" b="1" dirty="0" smtClean="0">
                <a:latin typeface="Arial"/>
                <a:cs typeface="Arial"/>
              </a:rPr>
              <a:t>	reconocer </a:t>
            </a:r>
            <a:r>
              <a:rPr lang="es-ES_tradnl" sz="3600" b="1" dirty="0">
                <a:latin typeface="Arial"/>
                <a:cs typeface="Arial"/>
              </a:rPr>
              <a:t>que, pase lo que pase, </a:t>
            </a:r>
            <a:r>
              <a:rPr lang="es-ES_tradnl" sz="3600" b="1" dirty="0" smtClean="0">
                <a:latin typeface="Arial"/>
                <a:cs typeface="Arial"/>
              </a:rPr>
              <a:t>	Dios </a:t>
            </a:r>
            <a:r>
              <a:rPr lang="es-ES_tradnl" sz="3600" b="1" dirty="0">
                <a:latin typeface="Arial"/>
                <a:cs typeface="Arial"/>
              </a:rPr>
              <a:t>siempre esta en </a:t>
            </a:r>
            <a:r>
              <a:rPr lang="es-ES_tradnl" sz="3600" b="1" u="sng" dirty="0">
                <a:solidFill>
                  <a:srgbClr val="FF6600"/>
                </a:solidFill>
                <a:latin typeface="Arial"/>
                <a:cs typeface="Arial"/>
              </a:rPr>
              <a:t>control</a:t>
            </a:r>
            <a:r>
              <a:rPr lang="es-ES_tradnl" sz="3600" b="1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895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752" y="1103585"/>
            <a:ext cx="4868766" cy="1531471"/>
          </a:xfrm>
        </p:spPr>
        <p:txBody>
          <a:bodyPr>
            <a:noAutofit/>
          </a:bodyPr>
          <a:lstStyle/>
          <a:p>
            <a:r>
              <a:rPr lang="es-ES_tradnl" sz="9600" b="1" dirty="0" smtClean="0">
                <a:latin typeface="Tahoma"/>
                <a:cs typeface="Tahoma"/>
              </a:rPr>
              <a:t>Pasos</a:t>
            </a:r>
            <a:br>
              <a:rPr lang="es-ES_tradnl" sz="9600" b="1" dirty="0" smtClean="0">
                <a:latin typeface="Tahoma"/>
                <a:cs typeface="Tahoma"/>
              </a:rPr>
            </a:br>
            <a:r>
              <a:rPr lang="es-ES_tradnl" sz="9600" b="1" dirty="0" smtClean="0">
                <a:latin typeface="Tahoma"/>
                <a:cs typeface="Tahoma"/>
              </a:rPr>
              <a:t>De Fe</a:t>
            </a:r>
            <a:endParaRPr lang="es-ES_tradnl" sz="96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4820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0904" y="195393"/>
            <a:ext cx="8694404" cy="4724960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200" b="1" dirty="0" smtClean="0">
                <a:latin typeface="Arial"/>
                <a:cs typeface="Arial"/>
              </a:rPr>
              <a:t>Mateo 16:24 (NVI)</a:t>
            </a:r>
          </a:p>
          <a:p>
            <a:pPr algn="l"/>
            <a:r>
              <a:rPr lang="es-ES_tradnl" sz="3200" b="1" dirty="0" smtClean="0">
                <a:latin typeface="Arial"/>
                <a:cs typeface="Arial"/>
              </a:rPr>
              <a:t>Luego dijo Jesús a sus discípulos: —Si alguien quiere ser mi discípulo, tiene que negarse a sí mismo, tomar su cruz y seguirme.</a:t>
            </a:r>
          </a:p>
          <a:p>
            <a:pPr algn="l"/>
            <a:endParaRPr lang="es-ES_tradnl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6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8824" y="488483"/>
            <a:ext cx="8523941" cy="3441046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600" b="1" dirty="0" smtClean="0">
                <a:latin typeface="Arial"/>
                <a:cs typeface="Arial"/>
              </a:rPr>
              <a:t>1. 	Nuestra jornada de fe tiene que 	ser la </a:t>
            </a:r>
            <a:r>
              <a:rPr lang="es-ES_tradnl" sz="3600" b="1" u="sng" dirty="0" smtClean="0">
                <a:solidFill>
                  <a:srgbClr val="FF6600"/>
                </a:solidFill>
                <a:latin typeface="Arial"/>
                <a:cs typeface="Arial"/>
              </a:rPr>
              <a:t>aventura</a:t>
            </a:r>
            <a:r>
              <a:rPr lang="es-ES_tradnl" sz="36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s-ES_tradnl" sz="3600" b="1" dirty="0" smtClean="0">
                <a:latin typeface="Arial"/>
                <a:cs typeface="Arial"/>
              </a:rPr>
              <a:t>y el </a:t>
            </a:r>
            <a:r>
              <a:rPr lang="es-ES_tradnl" sz="3600" b="1" u="sng" dirty="0" smtClean="0">
                <a:solidFill>
                  <a:srgbClr val="FF6600"/>
                </a:solidFill>
                <a:latin typeface="Arial"/>
                <a:cs typeface="Arial"/>
              </a:rPr>
              <a:t>llamado</a:t>
            </a:r>
            <a:r>
              <a:rPr lang="es-ES_tradnl" sz="3600" b="1" dirty="0" smtClean="0">
                <a:latin typeface="Arial"/>
                <a:cs typeface="Arial"/>
              </a:rPr>
              <a:t> más 	grande en la vida.</a:t>
            </a:r>
            <a:endParaRPr lang="es-ES_tradnl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0904" y="195393"/>
            <a:ext cx="8694404" cy="4724960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200" b="1" dirty="0">
                <a:latin typeface="Arial"/>
                <a:cs typeface="Arial"/>
              </a:rPr>
              <a:t>Mateo 4:19-20 (NVI)</a:t>
            </a:r>
          </a:p>
          <a:p>
            <a:pPr algn="l"/>
            <a:r>
              <a:rPr lang="es-ES_tradnl" sz="3200" b="1" dirty="0">
                <a:latin typeface="Arial"/>
                <a:cs typeface="Arial"/>
              </a:rPr>
              <a:t>«Vengan, síganme —les dijo Jesús—, y los haré pescadores de hombres.» </a:t>
            </a:r>
            <a:r>
              <a:rPr lang="es-ES_tradnl" sz="3200" b="1" baseline="30000" dirty="0">
                <a:latin typeface="Arial"/>
                <a:cs typeface="Arial"/>
              </a:rPr>
              <a:t>20</a:t>
            </a:r>
            <a:r>
              <a:rPr lang="es-ES_tradnl" sz="3200" b="1" dirty="0">
                <a:latin typeface="Arial"/>
                <a:cs typeface="Arial"/>
              </a:rPr>
              <a:t> Al instante dejaron las redes y lo siguieron.</a:t>
            </a:r>
          </a:p>
          <a:p>
            <a:pPr algn="l"/>
            <a:endParaRPr lang="es-ES_tradnl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22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8824" y="488483"/>
            <a:ext cx="8523941" cy="3441046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600" b="1" dirty="0" smtClean="0">
                <a:latin typeface="Arial"/>
                <a:cs typeface="Arial"/>
              </a:rPr>
              <a:t>1. 	Nuestra jornada de fe tiene que 	ser la </a:t>
            </a:r>
            <a:r>
              <a:rPr lang="es-ES_tradnl" sz="3600" b="1" u="sng" dirty="0" smtClean="0">
                <a:solidFill>
                  <a:srgbClr val="FF6600"/>
                </a:solidFill>
                <a:latin typeface="Arial"/>
                <a:cs typeface="Arial"/>
              </a:rPr>
              <a:t>aventura</a:t>
            </a:r>
            <a:r>
              <a:rPr lang="es-ES_tradnl" sz="36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s-ES_tradnl" sz="3600" b="1" dirty="0" smtClean="0">
                <a:latin typeface="Arial"/>
                <a:cs typeface="Arial"/>
              </a:rPr>
              <a:t>y el </a:t>
            </a:r>
            <a:r>
              <a:rPr lang="es-ES_tradnl" sz="3600" b="1" u="sng" dirty="0" smtClean="0">
                <a:solidFill>
                  <a:srgbClr val="FF6600"/>
                </a:solidFill>
                <a:latin typeface="Arial"/>
                <a:cs typeface="Arial"/>
              </a:rPr>
              <a:t>llamado</a:t>
            </a:r>
            <a:r>
              <a:rPr lang="es-ES_tradnl" sz="3600" b="1" dirty="0" smtClean="0">
                <a:latin typeface="Arial"/>
                <a:cs typeface="Arial"/>
              </a:rPr>
              <a:t> más 	grande en la vida.</a:t>
            </a:r>
            <a:endParaRPr lang="es-ES_tradnl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71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8824" y="488483"/>
            <a:ext cx="8523941" cy="3441046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600" b="1" dirty="0">
                <a:latin typeface="Arial"/>
                <a:cs typeface="Arial"/>
              </a:rPr>
              <a:t>2. </a:t>
            </a:r>
            <a:r>
              <a:rPr lang="es-ES_tradnl" sz="3600" b="1" dirty="0" smtClean="0">
                <a:latin typeface="Arial"/>
                <a:cs typeface="Arial"/>
              </a:rPr>
              <a:t>	Nuestra </a:t>
            </a:r>
            <a:r>
              <a:rPr lang="es-ES_tradnl" sz="3600" b="1" dirty="0">
                <a:latin typeface="Arial"/>
                <a:cs typeface="Arial"/>
              </a:rPr>
              <a:t>jornada de fe nos llama a </a:t>
            </a:r>
            <a:r>
              <a:rPr lang="es-ES_tradnl" sz="3600" b="1" dirty="0" smtClean="0">
                <a:latin typeface="Arial"/>
                <a:cs typeface="Arial"/>
              </a:rPr>
              <a:t>	estar </a:t>
            </a:r>
            <a:r>
              <a:rPr lang="es-ES_tradnl" sz="3600" b="1" dirty="0">
                <a:latin typeface="Arial"/>
                <a:cs typeface="Arial"/>
              </a:rPr>
              <a:t>abiertos al </a:t>
            </a:r>
            <a:r>
              <a:rPr lang="es-ES_tradnl" sz="3600" b="1" u="sng" dirty="0">
                <a:solidFill>
                  <a:srgbClr val="FF6600"/>
                </a:solidFill>
                <a:latin typeface="Arial"/>
                <a:cs typeface="Arial"/>
              </a:rPr>
              <a:t>cambio</a:t>
            </a:r>
            <a:r>
              <a:rPr lang="es-ES_tradnl" sz="3600" b="1" dirty="0">
                <a:latin typeface="Arial"/>
                <a:cs typeface="Arial"/>
              </a:rPr>
              <a:t>, a la </a:t>
            </a:r>
            <a:r>
              <a:rPr lang="es-ES_tradnl" sz="3600" b="1" dirty="0" smtClean="0">
                <a:latin typeface="Arial"/>
                <a:cs typeface="Arial"/>
              </a:rPr>
              <a:t>	</a:t>
            </a:r>
            <a:r>
              <a:rPr lang="es-ES_tradnl" sz="3600" b="1" u="sng" dirty="0" smtClean="0">
                <a:solidFill>
                  <a:srgbClr val="FF6600"/>
                </a:solidFill>
                <a:latin typeface="Arial"/>
                <a:cs typeface="Arial"/>
              </a:rPr>
              <a:t>incertidumbre</a:t>
            </a:r>
            <a:r>
              <a:rPr lang="es-ES_tradnl" sz="36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s-ES_tradnl" sz="3600" b="1" dirty="0">
                <a:latin typeface="Arial"/>
                <a:cs typeface="Arial"/>
              </a:rPr>
              <a:t>y al </a:t>
            </a:r>
            <a:r>
              <a:rPr lang="es-ES_tradnl" sz="3600" b="1" u="sng" dirty="0">
                <a:solidFill>
                  <a:srgbClr val="FF6600"/>
                </a:solidFill>
                <a:latin typeface="Arial"/>
                <a:cs typeface="Arial"/>
              </a:rPr>
              <a:t>riesgo</a:t>
            </a:r>
            <a:r>
              <a:rPr lang="es-ES_tradnl" sz="3600" b="1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8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0904" y="195393"/>
            <a:ext cx="8694404" cy="4724960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200" b="1" dirty="0">
                <a:latin typeface="Arial"/>
                <a:cs typeface="Arial"/>
              </a:rPr>
              <a:t>Hebreos 11:6 (NVI)</a:t>
            </a:r>
          </a:p>
          <a:p>
            <a:pPr algn="l"/>
            <a:r>
              <a:rPr lang="es-ES_tradnl" sz="3200" b="1" dirty="0">
                <a:latin typeface="Arial"/>
                <a:cs typeface="Arial"/>
              </a:rPr>
              <a:t>En realidad, sin fe es imposible agradar a Dios, ya que cualquiera que se acerca a Dios tiene que creer que él existe y que recompensa a quienes lo buscan.</a:t>
            </a:r>
          </a:p>
        </p:txBody>
      </p:sp>
    </p:spTree>
    <p:extLst>
      <p:ext uri="{BB962C8B-B14F-4D97-AF65-F5344CB8AC3E}">
        <p14:creationId xmlns:p14="http://schemas.microsoft.com/office/powerpoint/2010/main" val="12816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8824" y="488483"/>
            <a:ext cx="8523941" cy="3441046"/>
          </a:xfrm>
        </p:spPr>
        <p:txBody>
          <a:bodyPr anchor="t" anchorCtr="0">
            <a:normAutofit/>
          </a:bodyPr>
          <a:lstStyle/>
          <a:p>
            <a:pPr algn="l"/>
            <a:r>
              <a:rPr lang="es-ES_tradnl" sz="3600" b="1" dirty="0">
                <a:latin typeface="Arial"/>
                <a:cs typeface="Arial"/>
              </a:rPr>
              <a:t>2. </a:t>
            </a:r>
            <a:r>
              <a:rPr lang="es-ES_tradnl" sz="3600" b="1" dirty="0" smtClean="0">
                <a:latin typeface="Arial"/>
                <a:cs typeface="Arial"/>
              </a:rPr>
              <a:t>	Nuestra </a:t>
            </a:r>
            <a:r>
              <a:rPr lang="es-ES_tradnl" sz="3600" b="1" dirty="0">
                <a:latin typeface="Arial"/>
                <a:cs typeface="Arial"/>
              </a:rPr>
              <a:t>jornada de fe nos llama a </a:t>
            </a:r>
            <a:r>
              <a:rPr lang="es-ES_tradnl" sz="3600" b="1" dirty="0" smtClean="0">
                <a:latin typeface="Arial"/>
                <a:cs typeface="Arial"/>
              </a:rPr>
              <a:t>	estar </a:t>
            </a:r>
            <a:r>
              <a:rPr lang="es-ES_tradnl" sz="3600" b="1" dirty="0">
                <a:latin typeface="Arial"/>
                <a:cs typeface="Arial"/>
              </a:rPr>
              <a:t>abiertos al </a:t>
            </a:r>
            <a:r>
              <a:rPr lang="es-ES_tradnl" sz="3600" b="1" u="sng" dirty="0">
                <a:solidFill>
                  <a:srgbClr val="FF6600"/>
                </a:solidFill>
                <a:latin typeface="Arial"/>
                <a:cs typeface="Arial"/>
              </a:rPr>
              <a:t>cambio</a:t>
            </a:r>
            <a:r>
              <a:rPr lang="es-ES_tradnl" sz="3600" b="1" dirty="0">
                <a:latin typeface="Arial"/>
                <a:cs typeface="Arial"/>
              </a:rPr>
              <a:t>, a la </a:t>
            </a:r>
            <a:r>
              <a:rPr lang="es-ES_tradnl" sz="3600" b="1" dirty="0" smtClean="0">
                <a:latin typeface="Arial"/>
                <a:cs typeface="Arial"/>
              </a:rPr>
              <a:t>	</a:t>
            </a:r>
            <a:r>
              <a:rPr lang="es-ES_tradnl" sz="3600" b="1" u="sng" dirty="0" smtClean="0">
                <a:solidFill>
                  <a:srgbClr val="FF6600"/>
                </a:solidFill>
                <a:latin typeface="Arial"/>
                <a:cs typeface="Arial"/>
              </a:rPr>
              <a:t>incertidumbre</a:t>
            </a:r>
            <a:r>
              <a:rPr lang="es-ES_tradnl" sz="36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s-ES_tradnl" sz="3600" b="1" dirty="0">
                <a:latin typeface="Arial"/>
                <a:cs typeface="Arial"/>
              </a:rPr>
              <a:t>y al </a:t>
            </a:r>
            <a:r>
              <a:rPr lang="es-ES_tradnl" sz="3600" b="1" u="sng" dirty="0">
                <a:solidFill>
                  <a:srgbClr val="FF6600"/>
                </a:solidFill>
                <a:latin typeface="Arial"/>
                <a:cs typeface="Arial"/>
              </a:rPr>
              <a:t>riesgo</a:t>
            </a:r>
            <a:r>
              <a:rPr lang="es-ES_tradnl" sz="3600" b="1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6572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229</TotalTime>
  <Words>212</Words>
  <Application>Microsoft Macintosh PowerPoint</Application>
  <PresentationFormat>On-screen Show (16:9)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</vt:lpstr>
      <vt:lpstr>Pasos De 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Pasos De Fe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macbook pro user</cp:lastModifiedBy>
  <cp:revision>24</cp:revision>
  <dcterms:created xsi:type="dcterms:W3CDTF">2014-03-26T14:03:34Z</dcterms:created>
  <dcterms:modified xsi:type="dcterms:W3CDTF">2016-11-05T01:37:28Z</dcterms:modified>
</cp:coreProperties>
</file>