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58" r:id="rId2"/>
    <p:sldId id="363" r:id="rId3"/>
    <p:sldId id="364" r:id="rId4"/>
    <p:sldId id="365" r:id="rId5"/>
    <p:sldId id="359" r:id="rId6"/>
    <p:sldId id="366" r:id="rId7"/>
    <p:sldId id="367" r:id="rId8"/>
    <p:sldId id="369" r:id="rId9"/>
    <p:sldId id="370" r:id="rId10"/>
    <p:sldId id="360" r:id="rId11"/>
    <p:sldId id="372" r:id="rId12"/>
    <p:sldId id="376" r:id="rId13"/>
    <p:sldId id="374" r:id="rId14"/>
    <p:sldId id="377" r:id="rId15"/>
    <p:sldId id="378" r:id="rId16"/>
    <p:sldId id="380" r:id="rId17"/>
    <p:sldId id="381" r:id="rId18"/>
    <p:sldId id="382" r:id="rId19"/>
    <p:sldId id="383" r:id="rId20"/>
    <p:sldId id="386" r:id="rId21"/>
    <p:sldId id="387" r:id="rId22"/>
    <p:sldId id="388" r:id="rId23"/>
    <p:sldId id="389" r:id="rId24"/>
  </p:sldIdLst>
  <p:sldSz cx="14630400" cy="8229600"/>
  <p:notesSz cx="7010400" cy="9296400"/>
  <p:defaultTextStyle>
    <a:defPPr>
      <a:defRPr lang="en-US"/>
    </a:defPPr>
    <a:lvl1pPr marL="0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380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0770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1141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1531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1897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2279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2674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3054" algn="l" defTabSz="1460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1DE628-EE32-4DFE-B424-4681C78E856A}">
          <p14:sldIdLst>
            <p14:sldId id="358"/>
            <p14:sldId id="363"/>
            <p14:sldId id="364"/>
            <p14:sldId id="365"/>
            <p14:sldId id="359"/>
            <p14:sldId id="366"/>
            <p14:sldId id="367"/>
            <p14:sldId id="369"/>
            <p14:sldId id="370"/>
            <p14:sldId id="360"/>
            <p14:sldId id="372"/>
            <p14:sldId id="376"/>
            <p14:sldId id="374"/>
            <p14:sldId id="377"/>
            <p14:sldId id="378"/>
            <p14:sldId id="380"/>
            <p14:sldId id="381"/>
            <p14:sldId id="382"/>
            <p14:sldId id="383"/>
            <p14:sldId id="386"/>
            <p14:sldId id="387"/>
            <p14:sldId id="388"/>
            <p14:sldId id="3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32" userDrawn="1">
          <p15:clr>
            <a:srgbClr val="A4A3A4"/>
          </p15:clr>
        </p15:guide>
        <p15:guide id="4" orient="horz" pos="3456">
          <p15:clr>
            <a:srgbClr val="A4A3A4"/>
          </p15:clr>
        </p15:guide>
        <p15:guide id="5" orient="horz" pos="2592">
          <p15:clr>
            <a:srgbClr val="A4A3A4"/>
          </p15:clr>
        </p15:guide>
        <p15:guide id="6" pos="4608">
          <p15:clr>
            <a:srgbClr val="A4A3A4"/>
          </p15:clr>
        </p15:guide>
        <p15:guide id="7" orient="horz" pos="1584" userDrawn="1">
          <p15:clr>
            <a:srgbClr val="A4A3A4"/>
          </p15:clr>
        </p15:guide>
        <p15:guide id="8" orient="horz" pos="1633">
          <p15:clr>
            <a:srgbClr val="A4A3A4"/>
          </p15:clr>
        </p15:guide>
        <p15:guide id="9" orient="horz" pos="3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DCDCDC"/>
    <a:srgbClr val="FFFFCC"/>
    <a:srgbClr val="D07C00"/>
    <a:srgbClr val="6D4E21"/>
    <a:srgbClr val="E8E2B2"/>
    <a:srgbClr val="FEF582"/>
    <a:srgbClr val="FFE781"/>
    <a:srgbClr val="FFF5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78080" autoAdjust="0"/>
  </p:normalViewPr>
  <p:slideViewPr>
    <p:cSldViewPr>
      <p:cViewPr varScale="1">
        <p:scale>
          <a:sx n="71" d="100"/>
          <a:sy n="71" d="100"/>
        </p:scale>
        <p:origin x="-664" y="-104"/>
      </p:cViewPr>
      <p:guideLst>
        <p:guide orient="horz" pos="2160"/>
        <p:guide orient="horz" pos="1632"/>
        <p:guide orient="horz" pos="3456"/>
        <p:guide orient="horz" pos="2592"/>
        <p:guide orient="horz" pos="1584"/>
        <p:guide orient="horz" pos="1633"/>
        <p:guide orient="horz" pos="3457"/>
        <p:guide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DD72BC4D-AAE8-44E2-9702-43774574FCE4}" type="datetimeFigureOut">
              <a:rPr lang="en-US" smtClean="0"/>
              <a:pPr/>
              <a:t>12/18/16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69E22ADE-25B7-4250-B8E9-9D9F8C2C11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4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778247CD-F12D-4DB9-805C-615483F2F9B6}" type="datetimeFigureOut">
              <a:rPr lang="en-US" smtClean="0"/>
              <a:pPr/>
              <a:t>12/18/16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FD6145E-5382-44C5-81D4-5F5E255573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3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0380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0770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1141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1531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1897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2279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12674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43054" algn="l" defTabSz="146077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3" y="2556529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70" y="4663440"/>
            <a:ext cx="10241283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6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9" y="5760731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9" y="735330"/>
            <a:ext cx="8778240" cy="4937760"/>
          </a:xfrm>
        </p:spPr>
        <p:txBody>
          <a:bodyPr/>
          <a:lstStyle>
            <a:lvl1pPr marL="0" indent="0">
              <a:buNone/>
              <a:defRPr sz="5000"/>
            </a:lvl1pPr>
            <a:lvl2pPr marL="730380" indent="0">
              <a:buNone/>
              <a:defRPr sz="4500"/>
            </a:lvl2pPr>
            <a:lvl3pPr marL="1460770" indent="0">
              <a:buNone/>
              <a:defRPr sz="3800"/>
            </a:lvl3pPr>
            <a:lvl4pPr marL="2191141" indent="0">
              <a:buNone/>
              <a:defRPr sz="2900"/>
            </a:lvl4pPr>
            <a:lvl5pPr marL="2921531" indent="0">
              <a:buNone/>
              <a:defRPr sz="2900"/>
            </a:lvl5pPr>
            <a:lvl6pPr marL="3651897" indent="0">
              <a:buNone/>
              <a:defRPr sz="2900"/>
            </a:lvl6pPr>
            <a:lvl7pPr marL="4382279" indent="0">
              <a:buNone/>
              <a:defRPr sz="2900"/>
            </a:lvl7pPr>
            <a:lvl8pPr marL="5112674" indent="0">
              <a:buNone/>
              <a:defRPr sz="2900"/>
            </a:lvl8pPr>
            <a:lvl9pPr marL="5843054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9" y="6440821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730380" indent="0">
              <a:buNone/>
              <a:defRPr sz="1900"/>
            </a:lvl2pPr>
            <a:lvl3pPr marL="1460770" indent="0">
              <a:buNone/>
              <a:defRPr sz="1600"/>
            </a:lvl3pPr>
            <a:lvl4pPr marL="2191141" indent="0">
              <a:buNone/>
              <a:defRPr sz="1400"/>
            </a:lvl4pPr>
            <a:lvl5pPr marL="2921531" indent="0">
              <a:buNone/>
              <a:defRPr sz="1400"/>
            </a:lvl5pPr>
            <a:lvl6pPr marL="3651897" indent="0">
              <a:buNone/>
              <a:defRPr sz="1400"/>
            </a:lvl6pPr>
            <a:lvl7pPr marL="4382279" indent="0">
              <a:buNone/>
              <a:defRPr sz="1400"/>
            </a:lvl7pPr>
            <a:lvl8pPr marL="5112674" indent="0">
              <a:buNone/>
              <a:defRPr sz="1400"/>
            </a:lvl8pPr>
            <a:lvl9pPr marL="58430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3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5" y="329578"/>
            <a:ext cx="3291840" cy="70218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78"/>
            <a:ext cx="9631680" cy="7021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7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5288286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7303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07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11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215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518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8227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1126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430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8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9" y="1920254"/>
            <a:ext cx="6461763" cy="543115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38" y="1920254"/>
            <a:ext cx="6461763" cy="543115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3" y="1842152"/>
            <a:ext cx="6464301" cy="7677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380" indent="0">
              <a:buNone/>
              <a:defRPr sz="2900" b="1"/>
            </a:lvl2pPr>
            <a:lvl3pPr marL="1460770" indent="0">
              <a:buNone/>
              <a:defRPr sz="2900" b="1"/>
            </a:lvl3pPr>
            <a:lvl4pPr marL="2191141" indent="0">
              <a:buNone/>
              <a:defRPr sz="2600" b="1"/>
            </a:lvl4pPr>
            <a:lvl5pPr marL="2921531" indent="0">
              <a:buNone/>
              <a:defRPr sz="2600" b="1"/>
            </a:lvl5pPr>
            <a:lvl6pPr marL="3651897" indent="0">
              <a:buNone/>
              <a:defRPr sz="2600" b="1"/>
            </a:lvl6pPr>
            <a:lvl7pPr marL="4382279" indent="0">
              <a:buNone/>
              <a:defRPr sz="2600" b="1"/>
            </a:lvl7pPr>
            <a:lvl8pPr marL="5112674" indent="0">
              <a:buNone/>
              <a:defRPr sz="2600" b="1"/>
            </a:lvl8pPr>
            <a:lvl9pPr marL="5843054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33" y="2609857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29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68" y="1842152"/>
            <a:ext cx="6466840" cy="7677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380" indent="0">
              <a:buNone/>
              <a:defRPr sz="2900" b="1"/>
            </a:lvl2pPr>
            <a:lvl3pPr marL="1460770" indent="0">
              <a:buNone/>
              <a:defRPr sz="2900" b="1"/>
            </a:lvl3pPr>
            <a:lvl4pPr marL="2191141" indent="0">
              <a:buNone/>
              <a:defRPr sz="2600" b="1"/>
            </a:lvl4pPr>
            <a:lvl5pPr marL="2921531" indent="0">
              <a:buNone/>
              <a:defRPr sz="2600" b="1"/>
            </a:lvl5pPr>
            <a:lvl6pPr marL="3651897" indent="0">
              <a:buNone/>
              <a:defRPr sz="2600" b="1"/>
            </a:lvl6pPr>
            <a:lvl7pPr marL="4382279" indent="0">
              <a:buNone/>
              <a:defRPr sz="2600" b="1"/>
            </a:lvl7pPr>
            <a:lvl8pPr marL="5112674" indent="0">
              <a:buNone/>
              <a:defRPr sz="2600" b="1"/>
            </a:lvl8pPr>
            <a:lvl9pPr marL="5843054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68" y="2609857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29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4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52" y="327680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90" y="327685"/>
            <a:ext cx="8178803" cy="7023737"/>
          </a:xfrm>
        </p:spPr>
        <p:txBody>
          <a:bodyPr/>
          <a:lstStyle>
            <a:lvl1pPr>
              <a:defRPr sz="5000"/>
            </a:lvl1pPr>
            <a:lvl2pPr>
              <a:defRPr sz="4500"/>
            </a:lvl2pPr>
            <a:lvl3pPr>
              <a:defRPr sz="38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52" y="1722131"/>
            <a:ext cx="4813301" cy="5629278"/>
          </a:xfrm>
        </p:spPr>
        <p:txBody>
          <a:bodyPr/>
          <a:lstStyle>
            <a:lvl1pPr marL="0" indent="0">
              <a:buNone/>
              <a:defRPr sz="2100"/>
            </a:lvl1pPr>
            <a:lvl2pPr marL="730380" indent="0">
              <a:buNone/>
              <a:defRPr sz="1900"/>
            </a:lvl2pPr>
            <a:lvl3pPr marL="1460770" indent="0">
              <a:buNone/>
              <a:defRPr sz="1600"/>
            </a:lvl3pPr>
            <a:lvl4pPr marL="2191141" indent="0">
              <a:buNone/>
              <a:defRPr sz="1400"/>
            </a:lvl4pPr>
            <a:lvl5pPr marL="2921531" indent="0">
              <a:buNone/>
              <a:defRPr sz="1400"/>
            </a:lvl5pPr>
            <a:lvl6pPr marL="3651897" indent="0">
              <a:buNone/>
              <a:defRPr sz="1400"/>
            </a:lvl6pPr>
            <a:lvl7pPr marL="4382279" indent="0">
              <a:buNone/>
              <a:defRPr sz="1400"/>
            </a:lvl7pPr>
            <a:lvl8pPr marL="5112674" indent="0">
              <a:buNone/>
              <a:defRPr sz="1400"/>
            </a:lvl8pPr>
            <a:lvl9pPr marL="58430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30" y="329567"/>
            <a:ext cx="13167363" cy="1371600"/>
          </a:xfrm>
          <a:prstGeom prst="rect">
            <a:avLst/>
          </a:prstGeom>
        </p:spPr>
        <p:txBody>
          <a:bodyPr vert="horz" lIns="146076" tIns="73045" rIns="146076" bIns="730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30" y="1920254"/>
            <a:ext cx="13167363" cy="5431158"/>
          </a:xfrm>
          <a:prstGeom prst="rect">
            <a:avLst/>
          </a:prstGeom>
        </p:spPr>
        <p:txBody>
          <a:bodyPr vert="horz" lIns="146076" tIns="73045" rIns="146076" bIns="730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31"/>
            <a:ext cx="3413760" cy="438149"/>
          </a:xfrm>
          <a:prstGeom prst="rect">
            <a:avLst/>
          </a:prstGeom>
        </p:spPr>
        <p:txBody>
          <a:bodyPr vert="horz" lIns="146076" tIns="73045" rIns="146076" bIns="73045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1722-18D5-49E0-AB04-69FE14E81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8" y="7627631"/>
            <a:ext cx="4632960" cy="438149"/>
          </a:xfrm>
          <a:prstGeom prst="rect">
            <a:avLst/>
          </a:prstGeom>
        </p:spPr>
        <p:txBody>
          <a:bodyPr vert="horz" lIns="146076" tIns="73045" rIns="146076" bIns="73045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31"/>
            <a:ext cx="3413760" cy="438149"/>
          </a:xfrm>
          <a:prstGeom prst="rect">
            <a:avLst/>
          </a:prstGeom>
        </p:spPr>
        <p:txBody>
          <a:bodyPr vert="horz" lIns="146076" tIns="73045" rIns="146076" bIns="73045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9241-35AC-43BE-8F32-F294FE259B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46077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7793" indent="-547793" algn="l" defTabSz="146077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6862" indent="-456490" algn="l" defTabSz="146077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955" indent="-365189" algn="l" defTabSz="146077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6339" indent="-365189" algn="l" defTabSz="146077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86716" indent="-365189" algn="l" defTabSz="146077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4017108" indent="-365189" algn="l" defTabSz="14607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47482" indent="-365189" algn="l" defTabSz="14607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77859" indent="-365189" algn="l" defTabSz="14607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208253" indent="-365189" algn="l" defTabSz="14607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380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770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1141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1531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1897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2279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2674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3054" algn="l" defTabSz="1460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guerra de la navidad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1. 	El nacimiento de Jesús es una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invasión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del Reino 	de Dios en la tierra. </a:t>
            </a:r>
            <a:endParaRPr lang="es-ES_tradnl" sz="4400" b="1" i="1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45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1706924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1 Juan 3:8b (NVI) </a:t>
            </a:r>
          </a:p>
          <a:p>
            <a:pPr algn="just">
              <a:lnSpc>
                <a:spcPct val="90000"/>
              </a:lnSpc>
            </a:pPr>
            <a:r>
              <a:rPr lang="es-ES_tradnl" sz="4000" b="1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El Hijo de Dios fue enviado precisamente para destruir las obras del diablo.</a:t>
            </a:r>
            <a:endParaRPr lang="es-ES_tradnl" sz="4000" b="1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4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1. 	El nacimiento de Jesús es una invasión del Reino 	de Dios en la tierra. </a:t>
            </a:r>
            <a:endParaRPr lang="es-ES_tradnl" sz="4400" b="1">
              <a:solidFill>
                <a:schemeClr val="bg1"/>
              </a:solidFill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42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5030911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dirty="0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Mateo 2:16-18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Cuando Herodes se dio cuenta de que los sabios se habían burlado de él, se enfureció y mandó matar a todos los niños menores de dos años en Belén y en sus alrededores, de acuerdo con el tiempo que había averiguado de los sabios.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17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Entonces se cumplió lo dicho por el profeta Jeremías: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18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«Se oye un grito en </a:t>
            </a:r>
            <a:r>
              <a:rPr lang="es-ES_tradnl" sz="40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Ramá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, llanto y gran lamentación; es Raquel, que llora por sus hijos y no quiere ser consolada; ¡sus hijos ya no existen!»</a:t>
            </a:r>
            <a:endParaRPr lang="es-ES_tradnl" sz="4000" b="1" dirty="0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35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2. 	Dios obra en maneras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misteriosas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y en el 	momento perfecto.</a:t>
            </a:r>
            <a:endParaRPr lang="es-ES_tradnl" sz="4400" b="1" i="1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63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1706924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Gálatas 4:4a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Pero cuando se cumplió el plazo, Dios envió a su Hijo, nacido de una mujer…</a:t>
            </a:r>
            <a:endParaRPr lang="es-ES_tradnl" sz="4000" b="1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56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2. 	Dios obra en maneras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misteriosas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y en el 	momento perfecto.</a:t>
            </a:r>
            <a:endParaRPr lang="es-ES_tradnl" sz="4400" b="1" i="1">
              <a:solidFill>
                <a:schemeClr val="bg1"/>
              </a:solidFill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89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3. 	Jesús ha ganado la guerra y su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reino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nunca 	terminará. </a:t>
            </a:r>
            <a:endParaRPr lang="es-ES_tradnl" sz="4400" b="1" i="1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835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3922915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dirty="0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Lucas 1:30-33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—No tengas miedo, María; Dios te ha concedido su favor —le dijo el ángel—.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31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Quedarás encinta y darás a luz un hijo, y le pondrás por nombre Jesús.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32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Él será un gran hombre, y lo llamarán Hijo del Altísimo. Dios el Señor le dará el trono de su padre David,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33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y reinará sobre el pueblo de Jacob para siempre. Su reinado no tendrá fin.</a:t>
            </a:r>
            <a:endParaRPr lang="es-ES_tradnl" sz="4000" b="1" dirty="0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3. 	Jesús ha ganado la guerra y su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reino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nunca 	terminará. </a:t>
            </a:r>
            <a:endParaRPr lang="es-ES_tradnl" sz="4400" b="1" i="1">
              <a:solidFill>
                <a:schemeClr val="bg1"/>
              </a:solidFill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40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1116134338-starbucks-red-holiday-cups-20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4. 	Somos llamados a ser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portadores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del reino y 	continuar la misión de Jesús. </a:t>
            </a:r>
            <a:endParaRPr lang="es-ES_tradnl" sz="4400" b="1" i="1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1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4476914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dirty="0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Mateo 10:1, 7-8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Reunió a sus doce discípulos y les dio autoridad para expulsar a los espíritus malignos y sanar toda enfermedad y toda dolencia…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7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Dondequiera que vayan, prediquen este mensaje: “El reino de los cielos está cerca.”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8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Sanen a los enfermos, resuciten a los muertos, limpien de su enfermedad a los que tienen lepra, expulsen a los demonios. Lo que ustedes recibieron gratis, denlo gratuitamente.</a:t>
            </a:r>
            <a:endParaRPr lang="es-ES_tradnl" sz="4000" b="1" dirty="0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26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guerra de la navi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9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134112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76"/>
              </a:spcAft>
            </a:pP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4. 	Somos llamados a ser </a:t>
            </a:r>
            <a:r>
              <a:rPr lang="es-ES_tradnl" sz="4400" b="1" u="sng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portadores</a:t>
            </a:r>
            <a:r>
              <a:rPr lang="es-ES_tradnl" sz="4400" b="1" smtClean="0">
                <a:solidFill>
                  <a:srgbClr val="FFFF00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es-ES_tradnl" sz="4400" b="1" smtClean="0">
                <a:solidFill>
                  <a:schemeClr val="bg1"/>
                </a:solidFill>
                <a:ea typeface="Calibri" panose="020F0502020204030204" pitchFamily="34" charset="0"/>
                <a:cs typeface="Calibri"/>
              </a:rPr>
              <a:t>del reino y 	continuar la misión de Jesús. </a:t>
            </a:r>
            <a:endParaRPr lang="es-ES_tradnl" sz="4400" b="1" i="1">
              <a:solidFill>
                <a:schemeClr val="bg1"/>
              </a:solidFill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32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guerra de la navidad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stacked-red-cups_-available-in-u-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" y="-1"/>
            <a:ext cx="14623868" cy="82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guerra de la navidad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6138907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dirty="0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Apocalipsis 12:1-5, 7-11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Apareció en el cielo una señal maravillosa: una mujer revestida del sol, con la luna debajo de sus pies y con una corona de doce estrellas en la cabeza.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2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Estaba encinta y gritaba por los dolores y angustias del parto.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3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Y apareció en el cielo otra señal: un enorme dragón de color rojo encendido que tenía siete cabezas y diez cuernos, y una diadema en cada cabeza. 4 Con la cola arrastró la tercera parte de las estrellas del cielo y las arrojó sobre la tierra. Cuando la mujer estaba a punto de dar a luz, el dragón se plantó delante de ella para devorar a su hijo tan pronto como naciera. </a:t>
            </a:r>
            <a:endParaRPr lang="es-ES_tradnl" sz="4000" b="1" dirty="0">
              <a:solidFill>
                <a:schemeClr val="bg1"/>
              </a:solidFill>
              <a:latin typeface="Calibri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78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6138907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dirty="0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Apocalipsis 12:1-5, 7-11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5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Ella dio a luz un hijo varón que gobernará a todas las naciones con puño de hierro. Pero su hijo fue arrebatado y llevado hasta Dios, que está en su trono… </a:t>
            </a:r>
          </a:p>
          <a:p>
            <a:pPr algn="just">
              <a:lnSpc>
                <a:spcPct val="90000"/>
              </a:lnSpc>
            </a:pP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7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Se desató entonces una guerra en el cielo: Miguel y sus ángeles combatieron al dragón; éste y sus ángeles, a su vez, les hicieron frente,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8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pero no pudieron vencer, y ya no hubo lugar para ellos en el cielo.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9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Así fue expulsado el gran dragón, aquella serpiente antigua que se llama Diablo y Satanás, y que engaña al mundo entero. Junto con sus ángeles, fue arrojado a la tierra. </a:t>
            </a:r>
            <a:endParaRPr lang="es-ES_tradnl" sz="4000" b="1" dirty="0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5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81713"/>
            <a:ext cx="13258800" cy="5030911"/>
          </a:xfrm>
          <a:prstGeom prst="rect">
            <a:avLst/>
          </a:prstGeom>
        </p:spPr>
        <p:txBody>
          <a:bodyPr wrap="square" lIns="34336" tIns="17168" rIns="34336" bIns="17168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_tradnl" sz="4000" b="1" i="1" dirty="0" smtClean="0">
                <a:solidFill>
                  <a:srgbClr val="FFFF00"/>
                </a:solidFill>
                <a:ea typeface="Times New Roman" panose="02020603050405020304" pitchFamily="18" charset="0"/>
                <a:cs typeface="Calibri"/>
              </a:rPr>
              <a:t>Apocalipsis 12:1-5, 7-11 (NVI)</a:t>
            </a:r>
          </a:p>
          <a:p>
            <a:pPr algn="just">
              <a:lnSpc>
                <a:spcPct val="90000"/>
              </a:lnSpc>
            </a:pP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10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Luego oí en el cielo un gran clamor: «Han llegado ya la salvación y el poder y el reino de nuestro Dios; ha llegado ya la autoridad de su Cristo. Porque ha sido expulsado el acusador de nuestros hermanos, el que los acusaba día y noche delante de nuestro Dios. </a:t>
            </a:r>
            <a:r>
              <a:rPr lang="es-ES_tradnl" sz="4000" b="1" baseline="300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11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 Ellos </a:t>
            </a:r>
            <a:r>
              <a:rPr lang="es-ES_tradnl" sz="4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/>
              </a:rPr>
              <a:t>lo han vencido por medio de la sangre del Cordero y por el mensaje del cual dieron testimonio; no valoraron tanto su vida como para evitar la muerte.</a:t>
            </a:r>
            <a:endParaRPr lang="es-ES_tradnl" sz="4000" b="1" dirty="0">
              <a:solidFill>
                <a:schemeClr val="bg1"/>
              </a:solidFill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74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r on christmas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vity-manger-sce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201484</TotalTime>
  <Words>714</Words>
  <Application>Microsoft Macintosh PowerPoint</Application>
  <PresentationFormat>Custom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Leroy</dc:creator>
  <cp:lastModifiedBy>macbook pro user</cp:lastModifiedBy>
  <cp:revision>765</cp:revision>
  <cp:lastPrinted>2016-11-10T18:00:11Z</cp:lastPrinted>
  <dcterms:created xsi:type="dcterms:W3CDTF">2014-08-08T16:21:41Z</dcterms:created>
  <dcterms:modified xsi:type="dcterms:W3CDTF">2016-12-18T17:27:41Z</dcterms:modified>
</cp:coreProperties>
</file>