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75" r:id="rId4"/>
    <p:sldId id="257" r:id="rId5"/>
    <p:sldId id="263" r:id="rId6"/>
    <p:sldId id="264" r:id="rId7"/>
    <p:sldId id="265" r:id="rId8"/>
    <p:sldId id="276" r:id="rId9"/>
    <p:sldId id="266" r:id="rId10"/>
    <p:sldId id="267" r:id="rId11"/>
    <p:sldId id="277" r:id="rId12"/>
    <p:sldId id="268" r:id="rId13"/>
    <p:sldId id="269" r:id="rId14"/>
    <p:sldId id="278" r:id="rId15"/>
    <p:sldId id="270" r:id="rId16"/>
    <p:sldId id="271" r:id="rId17"/>
    <p:sldId id="272" r:id="rId18"/>
    <p:sldId id="279" r:id="rId19"/>
    <p:sldId id="273" r:id="rId20"/>
    <p:sldId id="274"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0C"/>
    <a:srgbClr val="654624"/>
    <a:srgbClr val="73512A"/>
    <a:srgbClr val="8E64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1" d="100"/>
          <a:sy n="131" d="100"/>
        </p:scale>
        <p:origin x="-22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293137" y="4489505"/>
            <a:ext cx="2625801"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93137" y="4489505"/>
            <a:ext cx="2625801" cy="390525"/>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1477738" y="335447"/>
            <a:ext cx="6374240" cy="1405676"/>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19510" y="183696"/>
            <a:ext cx="8435085" cy="28592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19510" y="183696"/>
            <a:ext cx="8435085" cy="28592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19510" y="183696"/>
            <a:ext cx="8435085" cy="285927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254107" y="3098880"/>
            <a:ext cx="2640867" cy="59102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65462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65462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65462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65462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65462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65462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3920" y="41660"/>
            <a:ext cx="6374240" cy="1405676"/>
          </a:xfrm>
        </p:spPr>
        <p:txBody>
          <a:bodyPr>
            <a:normAutofit fontScale="90000"/>
          </a:bodyPr>
          <a:lstStyle/>
          <a:p>
            <a:r>
              <a:rPr lang="es-ES_tradnl" sz="89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t>
            </a:r>
            <a:br>
              <a:rPr lang="es-ES_tradnl" dirty="0" smtClean="0">
                <a:effectLst>
                  <a:outerShdw blurRad="50800" dist="38100" dir="2700000" algn="tl" rotWithShape="0">
                    <a:srgbClr val="000000">
                      <a:alpha val="43000"/>
                    </a:srgbClr>
                  </a:outerShdw>
                </a:effectLst>
              </a:rPr>
            </a:br>
            <a:r>
              <a:rPr lang="es-ES_tradnl" dirty="0" smtClean="0">
                <a:effectLst>
                  <a:outerShdw blurRad="50800" dist="38100" dir="2700000" algn="tl" rotWithShape="0">
                    <a:srgbClr val="000000">
                      <a:alpha val="43000"/>
                    </a:srgbClr>
                  </a:outerShdw>
                </a:effectLst>
              </a:rPr>
              <a:t>en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66337"/>
            <a:ext cx="8435085" cy="2880911"/>
          </a:xfrm>
        </p:spPr>
        <p:txBody>
          <a:bodyPr anchor="t" anchorCtr="0">
            <a:normAutofit fontScale="62500" lnSpcReduction="20000"/>
          </a:bodyPr>
          <a:lstStyle/>
          <a:p>
            <a:r>
              <a:rPr lang="es-ES_tradnl" b="1" dirty="0"/>
              <a:t>Querido Santa</a:t>
            </a:r>
          </a:p>
          <a:p>
            <a:r>
              <a:rPr lang="es-ES_tradnl" b="1" dirty="0"/>
              <a:t>He sido una muy buena niña todo el año.</a:t>
            </a:r>
          </a:p>
          <a:p>
            <a:r>
              <a:rPr lang="es-ES_tradnl" b="1" dirty="0"/>
              <a:t>Lo único que te pido es paz y amor para todo el mundo.</a:t>
            </a:r>
          </a:p>
          <a:p>
            <a:r>
              <a:rPr lang="es-ES_tradnl" b="1" dirty="0"/>
              <a:t>Con amor, Pepita</a:t>
            </a:r>
          </a:p>
          <a:p>
            <a:endParaRPr lang="es-ES_tradnl" b="1" dirty="0"/>
          </a:p>
          <a:p>
            <a:endParaRPr lang="es-ES_tradnl" b="1" dirty="0"/>
          </a:p>
          <a:p>
            <a:r>
              <a:rPr lang="es-ES_tradnl" b="1" dirty="0"/>
              <a:t>Querida Pepita:</a:t>
            </a:r>
          </a:p>
          <a:p>
            <a:r>
              <a:rPr lang="es-ES_tradnl" b="1" dirty="0"/>
              <a:t>O tus papás fuman marihuana, o tu de verdad crees que yo soy Dios, verdad?</a:t>
            </a:r>
          </a:p>
          <a:p>
            <a:r>
              <a:rPr lang="es-ES_tradnl" b="1" dirty="0"/>
              <a:t>Santa</a:t>
            </a: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58121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2. En Jesús recibimos </a:t>
            </a:r>
            <a:r>
              <a:rPr lang="es-ES_tradnl" b="1" u="sng" dirty="0">
                <a:solidFill>
                  <a:srgbClr val="DC000C"/>
                </a:solidFill>
              </a:rPr>
              <a:t>Paz</a:t>
            </a: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68186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De </a:t>
            </a:r>
            <a:r>
              <a:rPr lang="es-ES_tradnl" sz="2000" b="1" dirty="0"/>
              <a:t>repente apareció una multitud de ángeles del cielo, que alababan a Dios y decían: 14 «Gloria a Dios en las alturas, y en la tierra paz a los que gozan de su buena voluntad.»</a:t>
            </a:r>
          </a:p>
        </p:txBody>
      </p:sp>
      <p:sp>
        <p:nvSpPr>
          <p:cNvPr id="4" name="Text Placeholder 3"/>
          <p:cNvSpPr>
            <a:spLocks noGrp="1"/>
          </p:cNvSpPr>
          <p:nvPr>
            <p:ph type="body" sz="quarter" idx="14"/>
          </p:nvPr>
        </p:nvSpPr>
        <p:spPr/>
        <p:txBody>
          <a:bodyPr>
            <a:normAutofit/>
          </a:bodyPr>
          <a:lstStyle/>
          <a:p>
            <a:r>
              <a:rPr lang="pt-BR" sz="2000" b="1" dirty="0"/>
              <a:t>Lucas 2.13-14</a:t>
            </a:r>
          </a:p>
        </p:txBody>
      </p:sp>
    </p:spTree>
    <p:extLst>
      <p:ext uri="{BB962C8B-B14F-4D97-AF65-F5344CB8AC3E}">
        <p14:creationId xmlns:p14="http://schemas.microsoft.com/office/powerpoint/2010/main" val="29868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y</a:t>
            </a:r>
            <a:r>
              <a:rPr lang="es-ES_tradnl" sz="2000" b="1" dirty="0"/>
              <a:t>, por medio de él, reconciliar consigo todas las cosas, tanto las que están en la tierra como las que están en el cielo, haciendo la paz mediante la sangre que derramó en la cruz.</a:t>
            </a:r>
          </a:p>
        </p:txBody>
      </p:sp>
      <p:sp>
        <p:nvSpPr>
          <p:cNvPr id="4" name="Text Placeholder 3"/>
          <p:cNvSpPr>
            <a:spLocks noGrp="1"/>
          </p:cNvSpPr>
          <p:nvPr>
            <p:ph type="body" sz="quarter" idx="14"/>
          </p:nvPr>
        </p:nvSpPr>
        <p:spPr/>
        <p:txBody>
          <a:bodyPr>
            <a:normAutofit/>
          </a:bodyPr>
          <a:lstStyle/>
          <a:p>
            <a:r>
              <a:rPr lang="es-ES_tradnl" sz="2000" b="1" smtClean="0"/>
              <a:t>Colosenses 1.20 </a:t>
            </a:r>
            <a:endParaRPr lang="es-ES_tradnl" sz="2000" b="1"/>
          </a:p>
        </p:txBody>
      </p:sp>
    </p:spTree>
    <p:extLst>
      <p:ext uri="{BB962C8B-B14F-4D97-AF65-F5344CB8AC3E}">
        <p14:creationId xmlns:p14="http://schemas.microsoft.com/office/powerpoint/2010/main" val="203808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2. En Jesús recibimos </a:t>
            </a:r>
            <a:r>
              <a:rPr lang="es-ES_tradnl" b="1" u="sng" dirty="0">
                <a:solidFill>
                  <a:srgbClr val="DC000C"/>
                </a:solidFill>
              </a:rPr>
              <a:t>Paz</a:t>
            </a: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01959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3. En Jesús recibimos un </a:t>
            </a:r>
            <a:r>
              <a:rPr lang="es-ES_tradnl" b="1" u="sng" dirty="0" smtClean="0">
                <a:solidFill>
                  <a:srgbClr val="DC000C"/>
                </a:solidFill>
              </a:rPr>
              <a:t>Salvador</a:t>
            </a:r>
            <a:endParaRPr lang="es-ES_tradnl" b="1" u="sng" dirty="0">
              <a:solidFill>
                <a:srgbClr val="DC000C"/>
              </a:solidFill>
            </a:endParaRP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45192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Jesucristo </a:t>
            </a:r>
            <a:r>
              <a:rPr lang="es-ES_tradnl" sz="2000" b="1" dirty="0"/>
              <a:t>es “la piedra que desecharon ustedes los constructores, y que ha llegado a ser la piedra angular”. 12 De hecho, en ningún otro hay salvación, porque no hay bajo el cielo otro nombre dado a los hombres mediante el cual podamos ser salvos.</a:t>
            </a:r>
          </a:p>
        </p:txBody>
      </p:sp>
      <p:sp>
        <p:nvSpPr>
          <p:cNvPr id="4" name="Text Placeholder 3"/>
          <p:cNvSpPr>
            <a:spLocks noGrp="1"/>
          </p:cNvSpPr>
          <p:nvPr>
            <p:ph type="body" sz="quarter" idx="14"/>
          </p:nvPr>
        </p:nvSpPr>
        <p:spPr/>
        <p:txBody>
          <a:bodyPr>
            <a:normAutofit/>
          </a:bodyPr>
          <a:lstStyle/>
          <a:p>
            <a:r>
              <a:rPr lang="es-ES_tradnl" sz="2000" b="1" dirty="0"/>
              <a:t>Hechos 4.11-12 (NVI)</a:t>
            </a:r>
          </a:p>
        </p:txBody>
      </p:sp>
    </p:spTree>
    <p:extLst>
      <p:ext uri="{BB962C8B-B14F-4D97-AF65-F5344CB8AC3E}">
        <p14:creationId xmlns:p14="http://schemas.microsoft.com/office/powerpoint/2010/main" val="39963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Porque </a:t>
            </a:r>
            <a:r>
              <a:rPr lang="es-ES_tradnl" sz="2000" b="1" dirty="0"/>
              <a:t>la paga del pecado es muerte, mas la dádiva de Dios es vida eterna en Cristo Jesús Señor nuestro.</a:t>
            </a:r>
          </a:p>
          <a:p>
            <a:endParaRPr lang="es-ES_tradnl" sz="2000" b="1" dirty="0"/>
          </a:p>
        </p:txBody>
      </p:sp>
      <p:sp>
        <p:nvSpPr>
          <p:cNvPr id="4" name="Text Placeholder 3"/>
          <p:cNvSpPr>
            <a:spLocks noGrp="1"/>
          </p:cNvSpPr>
          <p:nvPr>
            <p:ph type="body" sz="quarter" idx="14"/>
          </p:nvPr>
        </p:nvSpPr>
        <p:spPr/>
        <p:txBody>
          <a:bodyPr>
            <a:normAutofit/>
          </a:bodyPr>
          <a:lstStyle/>
          <a:p>
            <a:r>
              <a:rPr lang="es-ES_tradnl" sz="2000" b="1" dirty="0"/>
              <a:t>Romanos 6:23</a:t>
            </a:r>
          </a:p>
        </p:txBody>
      </p:sp>
    </p:spTree>
    <p:extLst>
      <p:ext uri="{BB962C8B-B14F-4D97-AF65-F5344CB8AC3E}">
        <p14:creationId xmlns:p14="http://schemas.microsoft.com/office/powerpoint/2010/main" val="59919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3. En Jesús recibimos un </a:t>
            </a:r>
            <a:r>
              <a:rPr lang="es-ES_tradnl" b="1" u="sng" dirty="0" smtClean="0">
                <a:solidFill>
                  <a:srgbClr val="DC000C"/>
                </a:solidFill>
              </a:rPr>
              <a:t>Salvador</a:t>
            </a:r>
            <a:endParaRPr lang="es-ES_tradnl" b="1" u="sng" dirty="0">
              <a:solidFill>
                <a:srgbClr val="DC000C"/>
              </a:solidFill>
            </a:endParaRP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41959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pic>
        <p:nvPicPr>
          <p:cNvPr id="6" name="Picture 5" descr="Image result for chistes de santa claus"/>
          <p:cNvPicPr/>
          <p:nvPr/>
        </p:nvPicPr>
        <p:blipFill>
          <a:blip r:embed="rId2">
            <a:extLst>
              <a:ext uri="{28A0092B-C50C-407E-A947-70E740481C1C}">
                <a14:useLocalDpi xmlns:a14="http://schemas.microsoft.com/office/drawing/2010/main" val="0"/>
              </a:ext>
            </a:extLst>
          </a:blip>
          <a:srcRect/>
          <a:stretch>
            <a:fillRect/>
          </a:stretch>
        </p:blipFill>
        <p:spPr bwMode="auto">
          <a:xfrm>
            <a:off x="2862387" y="113721"/>
            <a:ext cx="3753330" cy="4944489"/>
          </a:xfrm>
          <a:prstGeom prst="rect">
            <a:avLst/>
          </a:prstGeom>
          <a:noFill/>
          <a:ln>
            <a:noFill/>
          </a:ln>
        </p:spPr>
      </p:pic>
    </p:spTree>
    <p:extLst>
      <p:ext uri="{BB962C8B-B14F-4D97-AF65-F5344CB8AC3E}">
        <p14:creationId xmlns:p14="http://schemas.microsoft.com/office/powerpoint/2010/main" val="332843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183697"/>
            <a:ext cx="8435085" cy="2659326"/>
          </a:xfrm>
        </p:spPr>
        <p:txBody>
          <a:bodyPr/>
          <a:lstStyle/>
          <a:p>
            <a:endParaRPr lang="es-ES_tradnl" dirty="0"/>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pic>
        <p:nvPicPr>
          <p:cNvPr id="6" name="Picture 5" descr="Image result for chistes de jesus y santa claus"/>
          <p:cNvPicPr/>
          <p:nvPr/>
        </p:nvPicPr>
        <p:blipFill>
          <a:blip r:embed="rId2">
            <a:extLst>
              <a:ext uri="{28A0092B-C50C-407E-A947-70E740481C1C}">
                <a14:useLocalDpi xmlns:a14="http://schemas.microsoft.com/office/drawing/2010/main" val="0"/>
              </a:ext>
            </a:extLst>
          </a:blip>
          <a:srcRect/>
          <a:stretch>
            <a:fillRect/>
          </a:stretch>
        </p:blipFill>
        <p:spPr bwMode="auto">
          <a:xfrm>
            <a:off x="2314402" y="1"/>
            <a:ext cx="4386617" cy="2947248"/>
          </a:xfrm>
          <a:prstGeom prst="rect">
            <a:avLst/>
          </a:prstGeom>
          <a:noFill/>
          <a:ln>
            <a:noFill/>
          </a:ln>
        </p:spPr>
      </p:pic>
    </p:spTree>
    <p:extLst>
      <p:ext uri="{BB962C8B-B14F-4D97-AF65-F5344CB8AC3E}">
        <p14:creationId xmlns:p14="http://schemas.microsoft.com/office/powerpoint/2010/main" val="21114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3920" y="41660"/>
            <a:ext cx="6374240" cy="1405676"/>
          </a:xfrm>
        </p:spPr>
        <p:txBody>
          <a:bodyPr>
            <a:normAutofit fontScale="90000"/>
          </a:bodyPr>
          <a:lstStyle/>
          <a:p>
            <a:r>
              <a:rPr lang="es-ES_tradnl" sz="89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t>
            </a:r>
            <a:br>
              <a:rPr lang="es-ES_tradnl" dirty="0" smtClean="0">
                <a:effectLst>
                  <a:outerShdw blurRad="50800" dist="38100" dir="2700000" algn="tl" rotWithShape="0">
                    <a:srgbClr val="000000">
                      <a:alpha val="43000"/>
                    </a:srgbClr>
                  </a:outerShdw>
                </a:effectLst>
              </a:rPr>
            </a:br>
            <a:r>
              <a:rPr lang="es-ES_tradnl" dirty="0" smtClean="0">
                <a:effectLst>
                  <a:outerShdw blurRad="50800" dist="38100" dir="2700000" algn="tl" rotWithShape="0">
                    <a:srgbClr val="000000">
                      <a:alpha val="43000"/>
                    </a:srgbClr>
                  </a:outerShdw>
                </a:effectLst>
              </a:rPr>
              <a:t>en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7903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89200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El </a:t>
            </a:r>
            <a:r>
              <a:rPr lang="es-ES_tradnl" sz="2000" b="1" dirty="0"/>
              <a:t>nacimiento de Jesús, el Cristo, fue así: Su madre, María, estaba comprometida para casarse con José, pero antes de unirse a él, resultó que estaba encinta por obra del Espíritu Santo. 19 Como José, su esposo, era un hombre justo y no quería exponerla a vergüenza pública, resolvió divorciarse de ella en secreto. 20 Pero cuando él estaba considerando hacerlo, se le apareció en sueños un ángel del Señor y le dijo: «José, hijo de David, no temas recibir a María por esposa, porque ella ha concebido por obra del Espíritu Santo. 21 Dará a luz un hijo, y le pondrás por nombre Jesús, porque él salvará a su pueblo de sus pecados.»</a:t>
            </a:r>
          </a:p>
          <a:p>
            <a:endParaRPr lang="es-ES_tradnl" sz="2000" b="1" dirty="0"/>
          </a:p>
        </p:txBody>
      </p:sp>
      <p:sp>
        <p:nvSpPr>
          <p:cNvPr id="4" name="Text Placeholder 3"/>
          <p:cNvSpPr>
            <a:spLocks noGrp="1"/>
          </p:cNvSpPr>
          <p:nvPr>
            <p:ph type="body" sz="quarter" idx="14"/>
          </p:nvPr>
        </p:nvSpPr>
        <p:spPr/>
        <p:txBody>
          <a:bodyPr>
            <a:normAutofit/>
          </a:bodyPr>
          <a:lstStyle/>
          <a:p>
            <a:r>
              <a:rPr lang="es-ES_tradnl" sz="2000" b="1" dirty="0"/>
              <a:t>Mateo 1.18-21</a:t>
            </a:r>
          </a:p>
        </p:txBody>
      </p:sp>
    </p:spTree>
    <p:extLst>
      <p:ext uri="{BB962C8B-B14F-4D97-AF65-F5344CB8AC3E}">
        <p14:creationId xmlns:p14="http://schemas.microsoft.com/office/powerpoint/2010/main" val="38772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1. En Jesús recibimos un </a:t>
            </a:r>
            <a:r>
              <a:rPr lang="es-ES_tradnl" b="1" u="sng" dirty="0" smtClean="0">
                <a:solidFill>
                  <a:srgbClr val="DC000C"/>
                </a:solidFill>
              </a:rPr>
              <a:t>Consejero</a:t>
            </a:r>
            <a:r>
              <a:rPr lang="es-ES_tradnl" b="1" dirty="0" smtClean="0"/>
              <a:t> </a:t>
            </a:r>
            <a:endParaRPr lang="es-ES_tradnl" b="1" dirty="0"/>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50444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Yo </a:t>
            </a:r>
            <a:r>
              <a:rPr lang="es-ES_tradnl" sz="2000" b="1" dirty="0"/>
              <a:t>te aconsejo que de mí compres oro refinado por el fuego para que te hagas rico, y vestiduras blancas para que te vistas, y colirio para ungir tus ojos para que veas </a:t>
            </a:r>
          </a:p>
          <a:p>
            <a:endParaRPr lang="es-ES_tradnl" sz="2000" b="1" dirty="0"/>
          </a:p>
        </p:txBody>
      </p:sp>
      <p:sp>
        <p:nvSpPr>
          <p:cNvPr id="4" name="Text Placeholder 3"/>
          <p:cNvSpPr>
            <a:spLocks noGrp="1"/>
          </p:cNvSpPr>
          <p:nvPr>
            <p:ph type="body" sz="quarter" idx="14"/>
          </p:nvPr>
        </p:nvSpPr>
        <p:spPr/>
        <p:txBody>
          <a:bodyPr>
            <a:normAutofit/>
          </a:bodyPr>
          <a:lstStyle/>
          <a:p>
            <a:r>
              <a:rPr lang="es-ES_tradnl" sz="2000" b="1" dirty="0"/>
              <a:t>Apocalipsis 3.18</a:t>
            </a:r>
          </a:p>
        </p:txBody>
      </p:sp>
    </p:spTree>
    <p:extLst>
      <p:ext uri="{BB962C8B-B14F-4D97-AF65-F5344CB8AC3E}">
        <p14:creationId xmlns:p14="http://schemas.microsoft.com/office/powerpoint/2010/main" val="99915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518" y="587558"/>
            <a:ext cx="8729333" cy="3433580"/>
          </a:xfrm>
        </p:spPr>
        <p:txBody>
          <a:bodyPr anchor="t" anchorCtr="0">
            <a:noAutofit/>
          </a:bodyPr>
          <a:lstStyle/>
          <a:p>
            <a:r>
              <a:rPr lang="es-ES_tradnl" sz="2000" b="1" dirty="0" smtClean="0"/>
              <a:t>Entonces </a:t>
            </a:r>
            <a:r>
              <a:rPr lang="es-ES_tradnl" sz="2000" b="1" dirty="0"/>
              <a:t>tus oídos oirán a tus espaldas palabra que diga: Éste es el camino, andad por él; y no echéis a la mano derecha, ni tampoco torzáis a la mano izquierda</a:t>
            </a:r>
          </a:p>
        </p:txBody>
      </p:sp>
      <p:sp>
        <p:nvSpPr>
          <p:cNvPr id="4" name="Text Placeholder 3"/>
          <p:cNvSpPr>
            <a:spLocks noGrp="1"/>
          </p:cNvSpPr>
          <p:nvPr>
            <p:ph type="body" sz="quarter" idx="14"/>
          </p:nvPr>
        </p:nvSpPr>
        <p:spPr/>
        <p:txBody>
          <a:bodyPr>
            <a:normAutofit/>
          </a:bodyPr>
          <a:lstStyle/>
          <a:p>
            <a:r>
              <a:rPr lang="pt-BR" sz="2000" b="1" dirty="0" smtClean="0"/>
              <a:t>Isaías </a:t>
            </a:r>
            <a:r>
              <a:rPr lang="pt-BR" sz="2000" b="1" dirty="0"/>
              <a:t>30.21</a:t>
            </a:r>
          </a:p>
        </p:txBody>
      </p:sp>
    </p:spTree>
    <p:extLst>
      <p:ext uri="{BB962C8B-B14F-4D97-AF65-F5344CB8AC3E}">
        <p14:creationId xmlns:p14="http://schemas.microsoft.com/office/powerpoint/2010/main" val="91378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1. En Jesús recibimos un </a:t>
            </a:r>
            <a:r>
              <a:rPr lang="es-ES_tradnl" b="1" u="sng" dirty="0" smtClean="0">
                <a:solidFill>
                  <a:srgbClr val="DC000C"/>
                </a:solidFill>
              </a:rPr>
              <a:t>Consejero</a:t>
            </a:r>
            <a:r>
              <a:rPr lang="es-ES_tradnl" b="1" dirty="0" smtClean="0"/>
              <a:t> </a:t>
            </a:r>
            <a:endParaRPr lang="es-ES_tradnl" b="1" dirty="0"/>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85744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9510" y="445407"/>
            <a:ext cx="8435085" cy="2397616"/>
          </a:xfrm>
        </p:spPr>
        <p:txBody>
          <a:bodyPr anchor="t" anchorCtr="0"/>
          <a:lstStyle/>
          <a:p>
            <a:r>
              <a:rPr lang="es-ES_tradnl" b="1" dirty="0"/>
              <a:t>2. En Jesús recibimos </a:t>
            </a:r>
            <a:r>
              <a:rPr lang="es-ES_tradnl" b="1" u="sng" dirty="0">
                <a:solidFill>
                  <a:srgbClr val="DC000C"/>
                </a:solidFill>
              </a:rPr>
              <a:t>Paz</a:t>
            </a:r>
          </a:p>
        </p:txBody>
      </p:sp>
      <p:sp>
        <p:nvSpPr>
          <p:cNvPr id="4" name="Title 3"/>
          <p:cNvSpPr>
            <a:spLocks noGrp="1"/>
          </p:cNvSpPr>
          <p:nvPr>
            <p:ph type="title"/>
          </p:nvPr>
        </p:nvSpPr>
        <p:spPr>
          <a:xfrm>
            <a:off x="3159327" y="2947248"/>
            <a:ext cx="2640867" cy="591022"/>
          </a:xfrm>
        </p:spPr>
        <p:txBody>
          <a:bodyPr>
            <a:normAutofit fontScale="90000"/>
          </a:bodyPr>
          <a:lstStyle/>
          <a:p>
            <a:r>
              <a:rPr lang="es-ES_tradnl" sz="3100" dirty="0" smtClean="0">
                <a:effectLst>
                  <a:outerShdw blurRad="50800" dist="38100" dir="2700000" algn="tl" rotWithShape="0">
                    <a:srgbClr val="000000">
                      <a:alpha val="43000"/>
                    </a:srgbClr>
                  </a:outerShdw>
                </a:effectLst>
              </a:rPr>
              <a:t>Jesús</a:t>
            </a:r>
            <a:r>
              <a:rPr lang="es-ES_tradnl" dirty="0" smtClean="0">
                <a:effectLst>
                  <a:outerShdw blurRad="50800" dist="38100" dir="2700000" algn="tl" rotWithShape="0">
                    <a:srgbClr val="000000">
                      <a:alpha val="43000"/>
                    </a:srgbClr>
                  </a:outerShdw>
                </a:effectLst>
              </a:rPr>
              <a:t/>
            </a:r>
            <a:br>
              <a:rPr lang="es-ES_tradnl" dirty="0" smtClean="0">
                <a:effectLst>
                  <a:outerShdw blurRad="50800" dist="38100" dir="2700000" algn="tl" rotWithShape="0">
                    <a:srgbClr val="000000">
                      <a:alpha val="43000"/>
                    </a:srgbClr>
                  </a:outerShdw>
                </a:effectLst>
              </a:rPr>
            </a:br>
            <a:r>
              <a:rPr lang="es-ES_tradnl" dirty="0">
                <a:effectLst>
                  <a:outerShdw blurRad="50800" dist="38100" dir="2700000" algn="tl" rotWithShape="0">
                    <a:srgbClr val="000000">
                      <a:alpha val="43000"/>
                    </a:srgbClr>
                  </a:outerShdw>
                </a:effectLst>
              </a:rPr>
              <a:t>e</a:t>
            </a:r>
            <a:r>
              <a:rPr lang="es-ES_tradnl" dirty="0" smtClean="0">
                <a:effectLst>
                  <a:outerShdw blurRad="50800" dist="38100" dir="2700000" algn="tl" rotWithShape="0">
                    <a:srgbClr val="000000">
                      <a:alpha val="43000"/>
                    </a:srgbClr>
                  </a:outerShdw>
                </a:effectLst>
              </a:rPr>
              <a:t>n la Navidad</a:t>
            </a:r>
            <a:endParaRPr lang="es-ES_tradnl"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41014536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85</TotalTime>
  <Words>497</Words>
  <Application>Microsoft Macintosh PowerPoint</Application>
  <PresentationFormat>On-screen Show (16:9)</PresentationFormat>
  <Paragraphs>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Jesús  en la Navidad</vt:lpstr>
      <vt:lpstr>Jesús en la Navidad</vt:lpstr>
      <vt:lpstr>Jesús en la Navidad</vt:lpstr>
      <vt:lpstr>PowerPoint Presentation</vt:lpstr>
      <vt:lpstr>Jesús en la Navidad</vt:lpstr>
      <vt:lpstr>PowerPoint Presentation</vt:lpstr>
      <vt:lpstr>PowerPoint Presentation</vt:lpstr>
      <vt:lpstr>Jesús en la Navidad</vt:lpstr>
      <vt:lpstr>Jesús en la Navidad</vt:lpstr>
      <vt:lpstr>Jesús en la Navidad</vt:lpstr>
      <vt:lpstr>Jesús en la Navidad</vt:lpstr>
      <vt:lpstr>PowerPoint Presentation</vt:lpstr>
      <vt:lpstr>PowerPoint Presentation</vt:lpstr>
      <vt:lpstr>Jesús en la Navidad</vt:lpstr>
      <vt:lpstr>Jesús en la Navidad</vt:lpstr>
      <vt:lpstr>PowerPoint Presentation</vt:lpstr>
      <vt:lpstr>PowerPoint Presentation</vt:lpstr>
      <vt:lpstr>Jesús en la Navidad</vt:lpstr>
      <vt:lpstr>Jesús en la Navidad</vt:lpstr>
      <vt:lpstr>Jesús  en la Navidad</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macbook pro user</cp:lastModifiedBy>
  <cp:revision>23</cp:revision>
  <dcterms:created xsi:type="dcterms:W3CDTF">2014-03-26T14:03:34Z</dcterms:created>
  <dcterms:modified xsi:type="dcterms:W3CDTF">2016-12-09T19:37:24Z</dcterms:modified>
</cp:coreProperties>
</file>