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720" r:id="rId2"/>
    <p:sldId id="834" r:id="rId3"/>
    <p:sldId id="848" r:id="rId4"/>
    <p:sldId id="847" r:id="rId5"/>
    <p:sldId id="835" r:id="rId6"/>
    <p:sldId id="836" r:id="rId7"/>
    <p:sldId id="845" r:id="rId8"/>
    <p:sldId id="837" r:id="rId9"/>
    <p:sldId id="838" r:id="rId10"/>
    <p:sldId id="844" r:id="rId11"/>
    <p:sldId id="840" r:id="rId12"/>
    <p:sldId id="841" r:id="rId13"/>
    <p:sldId id="846" r:id="rId14"/>
    <p:sldId id="849" r:id="rId15"/>
    <p:sldId id="850" r:id="rId16"/>
    <p:sldId id="851" r:id="rId17"/>
    <p:sldId id="843" r:id="rId18"/>
  </p:sldIdLst>
  <p:sldSz cx="9144000" cy="5143500" type="screen16x9"/>
  <p:notesSz cx="6858000" cy="9144000"/>
  <p:defaultTextStyle>
    <a:defPPr>
      <a:defRPr lang="en-US"/>
    </a:defPPr>
    <a:lvl1pPr algn="l" defTabSz="51117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11175" indent="-319088" algn="l" defTabSz="51117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022350" indent="-638175" algn="l" defTabSz="51117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535113" indent="-957263" algn="l" defTabSz="51117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46288" indent="-1277938" algn="l" defTabSz="511175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500"/>
    <a:srgbClr val="7E1225"/>
    <a:srgbClr val="A71831"/>
    <a:srgbClr val="281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440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7249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7249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4CB5CBE-12F5-4949-852E-4B821020DF75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7249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7249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9B791C-8F4E-2548-BBF3-05CDF007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15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92088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92088" algn="l" defTabSz="192088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384175" algn="l" defTabSz="192088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576263" algn="l" defTabSz="192088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768350" algn="l" defTabSz="192088" rtl="0" eaLnBrk="0" fontAlgn="base" hangingPunct="0">
      <a:spcBef>
        <a:spcPct val="30000"/>
      </a:spcBef>
      <a:spcAft>
        <a:spcPct val="0"/>
      </a:spcAft>
      <a:defRPr sz="5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961492" algn="l" defTabSz="19229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53790" algn="l" defTabSz="19229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46088" algn="l" defTabSz="19229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38387" algn="l" defTabSz="19229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FD0206-E590-E94B-8763-99FB4F9633FF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A39CE0-4B5D-DE4F-8534-1A5017ECEA05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B02E63-BBDA-4345-A86F-AD43C7C9AD87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1BA7C5-CFFD-004F-BC7A-A21277BC3061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A39CE0-4B5D-DE4F-8534-1A5017ECEA05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C53BC0-750F-DB41-B252-51BBEEF7C656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C53BC0-750F-DB41-B252-51BBEEF7C656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A39CE0-4B5D-DE4F-8534-1A5017ECEA05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B81A5E-DF35-F942-B88E-0C6C297800B2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C53BC0-750F-DB41-B252-51BBEEF7C656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C53BC0-750F-DB41-B252-51BBEEF7C656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C53BC0-750F-DB41-B252-51BBEEF7C656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B4AF3A-EA13-9940-87F9-777CC3C654E8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48A6D2-F15D-1742-8ECA-03CF681D417E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04544F-54E9-0D44-A1A6-009ED9EC31BA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304C22-008F-1746-948E-FEEB62DD623F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216025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5FC03D-E343-AB46-91F4-D30F805608A1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7C48-AF53-0244-8EB3-BFD59125A192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73EE-C97F-C340-8199-94473AA69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ED4E-1630-C945-9D09-120A01760EEE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933B-D331-B249-98D2-3A47357E0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63D3-E2D4-664E-90D4-2738E0CD1634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2D-337B-654E-BF9D-E05462D4F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C2483-50D5-4B4B-B26F-401FE4FA41E2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2075-595F-E543-94EC-1E9F49007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9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3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5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7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98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71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83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95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36C35-0DE0-B547-B188-305CE384DFBF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91F9-96A4-0943-A523-735677F5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6E7B-0A5F-5049-907D-835C054C058E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EC2F-592F-D449-A72A-DB5A176D6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75" indent="0">
              <a:buNone/>
              <a:defRPr sz="2200" b="1"/>
            </a:lvl2pPr>
            <a:lvl3pPr marL="1023950" indent="0">
              <a:buNone/>
              <a:defRPr sz="2000" b="1"/>
            </a:lvl3pPr>
            <a:lvl4pPr marL="1535925" indent="0">
              <a:buNone/>
              <a:defRPr sz="1800" b="1"/>
            </a:lvl4pPr>
            <a:lvl5pPr marL="2047900" indent="0">
              <a:buNone/>
              <a:defRPr sz="1800" b="1"/>
            </a:lvl5pPr>
            <a:lvl6pPr marL="2559875" indent="0">
              <a:buNone/>
              <a:defRPr sz="1800" b="1"/>
            </a:lvl6pPr>
            <a:lvl7pPr marL="3071850" indent="0">
              <a:buNone/>
              <a:defRPr sz="1800" b="1"/>
            </a:lvl7pPr>
            <a:lvl8pPr marL="3583825" indent="0">
              <a:buNone/>
              <a:defRPr sz="1800" b="1"/>
            </a:lvl8pPr>
            <a:lvl9pPr marL="40958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5" cy="47982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975" indent="0">
              <a:buNone/>
              <a:defRPr sz="2200" b="1"/>
            </a:lvl2pPr>
            <a:lvl3pPr marL="1023950" indent="0">
              <a:buNone/>
              <a:defRPr sz="2000" b="1"/>
            </a:lvl3pPr>
            <a:lvl4pPr marL="1535925" indent="0">
              <a:buNone/>
              <a:defRPr sz="1800" b="1"/>
            </a:lvl4pPr>
            <a:lvl5pPr marL="2047900" indent="0">
              <a:buNone/>
              <a:defRPr sz="1800" b="1"/>
            </a:lvl5pPr>
            <a:lvl6pPr marL="2559875" indent="0">
              <a:buNone/>
              <a:defRPr sz="1800" b="1"/>
            </a:lvl6pPr>
            <a:lvl7pPr marL="3071850" indent="0">
              <a:buNone/>
              <a:defRPr sz="1800" b="1"/>
            </a:lvl7pPr>
            <a:lvl8pPr marL="3583825" indent="0">
              <a:buNone/>
              <a:defRPr sz="1800" b="1"/>
            </a:lvl8pPr>
            <a:lvl9pPr marL="40958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D392-1DF4-8C49-9493-4CCD64D5EEC2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E64D-4BC8-A04C-B61F-E7408FCC4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2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35BE-B3BB-7341-94E1-11EB4F9027CF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7E84-5FF3-0142-9492-94E7F83A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0DA7-D242-F040-AE09-96399CDBE1CE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AE59-1DA7-1543-B2A7-76191F067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6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600"/>
            </a:lvl1pPr>
            <a:lvl2pPr marL="511975" indent="0">
              <a:buNone/>
              <a:defRPr sz="1300"/>
            </a:lvl2pPr>
            <a:lvl3pPr marL="1023950" indent="0">
              <a:buNone/>
              <a:defRPr sz="1100"/>
            </a:lvl3pPr>
            <a:lvl4pPr marL="1535925" indent="0">
              <a:buNone/>
              <a:defRPr sz="1000"/>
            </a:lvl4pPr>
            <a:lvl5pPr marL="2047900" indent="0">
              <a:buNone/>
              <a:defRPr sz="1000"/>
            </a:lvl5pPr>
            <a:lvl6pPr marL="2559875" indent="0">
              <a:buNone/>
              <a:defRPr sz="1000"/>
            </a:lvl6pPr>
            <a:lvl7pPr marL="3071850" indent="0">
              <a:buNone/>
              <a:defRPr sz="1000"/>
            </a:lvl7pPr>
            <a:lvl8pPr marL="3583825" indent="0">
              <a:buNone/>
              <a:defRPr sz="1000"/>
            </a:lvl8pPr>
            <a:lvl9pPr marL="40958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1EEB-FBB9-C948-8ED4-2DB90CB785B0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94A48-D6EF-8544-B9F7-3DE47D42A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1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975" indent="0">
              <a:buNone/>
              <a:defRPr sz="3200"/>
            </a:lvl2pPr>
            <a:lvl3pPr marL="1023950" indent="0">
              <a:buNone/>
              <a:defRPr sz="2700"/>
            </a:lvl3pPr>
            <a:lvl4pPr marL="1535925" indent="0">
              <a:buNone/>
              <a:defRPr sz="2200"/>
            </a:lvl4pPr>
            <a:lvl5pPr marL="2047900" indent="0">
              <a:buNone/>
              <a:defRPr sz="2200"/>
            </a:lvl5pPr>
            <a:lvl6pPr marL="2559875" indent="0">
              <a:buNone/>
              <a:defRPr sz="2200"/>
            </a:lvl6pPr>
            <a:lvl7pPr marL="3071850" indent="0">
              <a:buNone/>
              <a:defRPr sz="2200"/>
            </a:lvl7pPr>
            <a:lvl8pPr marL="3583825" indent="0">
              <a:buNone/>
              <a:defRPr sz="2200"/>
            </a:lvl8pPr>
            <a:lvl9pPr marL="4095800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600"/>
            </a:lvl1pPr>
            <a:lvl2pPr marL="511975" indent="0">
              <a:buNone/>
              <a:defRPr sz="1300"/>
            </a:lvl2pPr>
            <a:lvl3pPr marL="1023950" indent="0">
              <a:buNone/>
              <a:defRPr sz="1100"/>
            </a:lvl3pPr>
            <a:lvl4pPr marL="1535925" indent="0">
              <a:buNone/>
              <a:defRPr sz="1000"/>
            </a:lvl4pPr>
            <a:lvl5pPr marL="2047900" indent="0">
              <a:buNone/>
              <a:defRPr sz="1000"/>
            </a:lvl5pPr>
            <a:lvl6pPr marL="2559875" indent="0">
              <a:buNone/>
              <a:defRPr sz="1000"/>
            </a:lvl6pPr>
            <a:lvl7pPr marL="3071850" indent="0">
              <a:buNone/>
              <a:defRPr sz="1000"/>
            </a:lvl7pPr>
            <a:lvl8pPr marL="3583825" indent="0">
              <a:buNone/>
              <a:defRPr sz="1000"/>
            </a:lvl8pPr>
            <a:lvl9pPr marL="40958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A13F-146A-634F-B61D-9FB255F72836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F42B-1E68-2F4C-A48A-33677C110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716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2395" tIns="51198" rIns="102395" bIns="511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2395" tIns="51198" rIns="102395" bIns="511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5035"/>
          </a:xfrm>
          <a:prstGeom prst="rect">
            <a:avLst/>
          </a:prstGeom>
        </p:spPr>
        <p:txBody>
          <a:bodyPr vert="horz" lIns="102395" tIns="51198" rIns="102395" bIns="51198" rtlCol="0" anchor="ctr"/>
          <a:lstStyle>
            <a:lvl1pPr algn="l" defTabSz="511975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A8BBF9-0CE5-7C4E-8B19-6C9AB4428DFB}" type="datetimeFigureOut">
              <a:rPr lang="en-US"/>
              <a:pPr>
                <a:defRPr/>
              </a:pPr>
              <a:t>11/12/16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 vert="horz" lIns="102395" tIns="51198" rIns="102395" bIns="51198" rtlCol="0" anchor="ctr"/>
          <a:lstStyle>
            <a:lvl1pPr algn="ctr" defTabSz="511975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5035"/>
          </a:xfrm>
          <a:prstGeom prst="rect">
            <a:avLst/>
          </a:prstGeom>
        </p:spPr>
        <p:txBody>
          <a:bodyPr vert="horz" lIns="102395" tIns="51198" rIns="102395" bIns="51198" rtlCol="0" anchor="ctr"/>
          <a:lstStyle>
            <a:lvl1pPr algn="r" defTabSz="511975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11DC20-62DA-844B-8D78-AAFECB063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511975" algn="ctr" defTabSz="5119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23950" algn="ctr" defTabSz="5119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35925" algn="ctr" defTabSz="5119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47900" algn="ctr" defTabSz="5119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77938" indent="-255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90700" indent="-255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303463" indent="-255588" algn="l" defTabSz="511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815863" indent="-255988" algn="l" defTabSz="51197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38" indent="-255988" algn="l" defTabSz="51197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13" indent="-255988" algn="l" defTabSz="51197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788" indent="-255988" algn="l" defTabSz="51197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75" algn="l" defTabSz="511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50" algn="l" defTabSz="511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25" algn="l" defTabSz="511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00" algn="l" defTabSz="511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5" algn="l" defTabSz="511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850" algn="l" defTabSz="511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25" algn="l" defTabSz="511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00" algn="l" defTabSz="5119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hacia donde vam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84201" y="1538288"/>
            <a:ext cx="7877175" cy="15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indent="-914400" eaLnBrk="1" hangingPunct="1">
              <a:buAutoNum type="arabicPeriod" startAt="2"/>
            </a:pPr>
            <a:r>
              <a:rPr lang="es-ES_tradnl" sz="4800" dirty="0" smtClean="0"/>
              <a:t>Debemos de reproducirnos</a:t>
            </a:r>
            <a:endParaRPr lang="es-ES_tradnl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584201" y="1538288"/>
            <a:ext cx="7877175" cy="77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800" dirty="0"/>
              <a:t>•	</a:t>
            </a:r>
            <a:r>
              <a:rPr lang="es-ES_tradnl" sz="4800" u="sng" dirty="0">
                <a:solidFill>
                  <a:srgbClr val="853500"/>
                </a:solidFill>
              </a:rPr>
              <a:t>Discipular</a:t>
            </a:r>
            <a:r>
              <a:rPr lang="es-ES_tradnl" sz="4800" dirty="0">
                <a:solidFill>
                  <a:srgbClr val="853500"/>
                </a:solidFill>
              </a:rPr>
              <a:t> </a:t>
            </a:r>
            <a:r>
              <a:rPr lang="es-ES_tradnl" sz="4800" dirty="0"/>
              <a:t>a los demás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584201" y="1538288"/>
            <a:ext cx="7877175" cy="15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800" dirty="0"/>
              <a:t>•	</a:t>
            </a:r>
            <a:r>
              <a:rPr lang="es-ES_tradnl" sz="4800" u="sng" dirty="0">
                <a:solidFill>
                  <a:srgbClr val="853500"/>
                </a:solidFill>
              </a:rPr>
              <a:t>Sembrar</a:t>
            </a:r>
            <a:r>
              <a:rPr lang="es-ES_tradnl" sz="4800" dirty="0">
                <a:solidFill>
                  <a:srgbClr val="853500"/>
                </a:solidFill>
              </a:rPr>
              <a:t> </a:t>
            </a:r>
            <a:r>
              <a:rPr lang="es-ES_tradnl" sz="4800" dirty="0"/>
              <a:t>en las próximas 	generaciones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84201" y="1538288"/>
            <a:ext cx="7877175" cy="15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800" dirty="0" smtClean="0"/>
              <a:t>3. 	Debemos de 		</a:t>
            </a:r>
          </a:p>
          <a:p>
            <a:pPr eaLnBrk="1" hangingPunct="1"/>
            <a:r>
              <a:rPr lang="es-ES_tradnl" sz="4800" dirty="0"/>
              <a:t>	</a:t>
            </a:r>
            <a:r>
              <a:rPr lang="es-ES_tradnl" sz="4800" dirty="0" smtClean="0"/>
              <a:t>	</a:t>
            </a:r>
            <a:r>
              <a:rPr lang="es-ES_tradnl" sz="4800" u="sng" dirty="0" smtClean="0">
                <a:solidFill>
                  <a:srgbClr val="853500"/>
                </a:solidFill>
              </a:rPr>
              <a:t>comprometernos </a:t>
            </a:r>
            <a:endParaRPr lang="es-ES_tradnl" sz="4800" u="sng" dirty="0">
              <a:solidFill>
                <a:srgbClr val="853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53500"/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97691" y="161655"/>
            <a:ext cx="8978592" cy="477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dirty="0" smtClean="0"/>
              <a:t>Romanos 12:4-8 (NVI)</a:t>
            </a:r>
          </a:p>
          <a:p>
            <a:pPr algn="ctr" eaLnBrk="1" hangingPunct="1"/>
            <a:r>
              <a:rPr lang="es-ES_tradnl" sz="2800" dirty="0" smtClean="0"/>
              <a:t>Pues así como cada uno de nosotros tiene un solo cuerpo con muchos miembros, y no todos estos miembros desempeñan la misma función, </a:t>
            </a:r>
            <a:r>
              <a:rPr lang="es-ES_tradnl" sz="2800" baseline="30000" dirty="0" smtClean="0"/>
              <a:t>5</a:t>
            </a:r>
            <a:r>
              <a:rPr lang="es-ES_tradnl" sz="2800" dirty="0" smtClean="0"/>
              <a:t> también nosotros, siendo muchos, formamos un solo cuerpo en Cristo, y cada miembro está unido a todos los demás. </a:t>
            </a:r>
            <a:r>
              <a:rPr lang="es-ES_tradnl" sz="2800" baseline="30000" dirty="0" smtClean="0"/>
              <a:t>6</a:t>
            </a:r>
            <a:r>
              <a:rPr lang="es-ES_tradnl" sz="2800" dirty="0" smtClean="0"/>
              <a:t> Tenemos dones diferentes, según la gracia que se nos ha dado. Si el don de alguien es el de profecía, que lo use en proporción con su fe; </a:t>
            </a:r>
            <a:r>
              <a:rPr lang="es-ES_tradnl" sz="2800" baseline="30000" dirty="0" smtClean="0"/>
              <a:t>7</a:t>
            </a:r>
            <a:r>
              <a:rPr lang="es-ES_tradnl" sz="2800" dirty="0" smtClean="0"/>
              <a:t> si es el de prestar un servicio, que lo preste; si es el de enseñar, que enseñe; </a:t>
            </a:r>
            <a:r>
              <a:rPr lang="es-ES_tradnl" sz="2800" baseline="30000" dirty="0" smtClean="0"/>
              <a:t>8</a:t>
            </a:r>
            <a:r>
              <a:rPr lang="es-ES_tradnl" sz="2800" dirty="0" smtClean="0"/>
              <a:t> si es el de animar a otros, </a:t>
            </a:r>
          </a:p>
        </p:txBody>
      </p:sp>
    </p:spTree>
    <p:extLst>
      <p:ext uri="{BB962C8B-B14F-4D97-AF65-F5344CB8AC3E}">
        <p14:creationId xmlns:p14="http://schemas.microsoft.com/office/powerpoint/2010/main" val="135918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53500"/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97691" y="161655"/>
            <a:ext cx="8978592" cy="262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00" dirty="0" smtClean="0"/>
              <a:t>Romanos 12:4-8 (NVI)</a:t>
            </a:r>
          </a:p>
          <a:p>
            <a:pPr algn="ctr" eaLnBrk="1" hangingPunct="1"/>
            <a:r>
              <a:rPr lang="es-ES_tradnl" sz="2800" dirty="0" smtClean="0"/>
              <a:t>que los anime; si es el de socorrer a los necesitados, que dé con generosidad; si es el de dirigir, que dirija con esmero; si es el de mostrar compasión, que lo haga con alegría.</a:t>
            </a:r>
          </a:p>
          <a:p>
            <a:pPr algn="ctr" eaLnBrk="1" hangingPunct="1"/>
            <a:endParaRPr lang="es-ES_tradnl" sz="2800" dirty="0" smtClean="0"/>
          </a:p>
        </p:txBody>
      </p:sp>
    </p:spTree>
    <p:extLst>
      <p:ext uri="{BB962C8B-B14F-4D97-AF65-F5344CB8AC3E}">
        <p14:creationId xmlns:p14="http://schemas.microsoft.com/office/powerpoint/2010/main" val="344920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84201" y="1538288"/>
            <a:ext cx="7877175" cy="15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800" dirty="0" smtClean="0"/>
              <a:t>3. 	Debemos de 		</a:t>
            </a:r>
          </a:p>
          <a:p>
            <a:pPr eaLnBrk="1" hangingPunct="1"/>
            <a:r>
              <a:rPr lang="es-ES_tradnl" sz="4800" dirty="0"/>
              <a:t>	</a:t>
            </a:r>
            <a:r>
              <a:rPr lang="es-ES_tradnl" sz="4800" dirty="0" smtClean="0"/>
              <a:t>	</a:t>
            </a:r>
            <a:r>
              <a:rPr lang="es-ES_tradnl" sz="4800" u="sng" dirty="0" smtClean="0">
                <a:solidFill>
                  <a:srgbClr val="853500"/>
                </a:solidFill>
              </a:rPr>
              <a:t>comprometernos </a:t>
            </a:r>
            <a:endParaRPr lang="es-ES_tradnl" sz="4800" u="sng" dirty="0">
              <a:solidFill>
                <a:srgbClr val="853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9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hacia donde vam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84201" y="1538288"/>
            <a:ext cx="7877175" cy="225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4800" dirty="0" smtClean="0"/>
              <a:t>Nuestro Nombre: Comunidad Viña</a:t>
            </a:r>
          </a:p>
          <a:p>
            <a:pPr eaLnBrk="1" hangingPunct="1"/>
            <a:endParaRPr lang="es-ES_tradnl" sz="4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53500"/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84201" y="161655"/>
            <a:ext cx="7877175" cy="336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3600" dirty="0" smtClean="0"/>
              <a:t>Isaías 27:2-3 (Reina-Valera 1995)</a:t>
            </a:r>
          </a:p>
          <a:p>
            <a:pPr algn="ctr" eaLnBrk="1" hangingPunct="1"/>
            <a:r>
              <a:rPr lang="es-ES_tradnl" sz="3600" dirty="0" smtClean="0"/>
              <a:t>Aquel día cantadle a la viña del vino rojo.  </a:t>
            </a:r>
            <a:r>
              <a:rPr lang="es-ES_tradnl" sz="3600" baseline="30000" dirty="0" smtClean="0"/>
              <a:t>3</a:t>
            </a:r>
            <a:r>
              <a:rPr lang="es-ES_tradnl" sz="3600" dirty="0" smtClean="0"/>
              <a:t> Yo, Jehová, la guardo; a cada momento la regaré; la guardaré de noche y de día para que nadie la dañe.</a:t>
            </a:r>
          </a:p>
        </p:txBody>
      </p:sp>
    </p:spTree>
    <p:extLst>
      <p:ext uri="{BB962C8B-B14F-4D97-AF65-F5344CB8AC3E}">
        <p14:creationId xmlns:p14="http://schemas.microsoft.com/office/powerpoint/2010/main" val="144245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584201" y="1538288"/>
            <a:ext cx="7877175" cy="15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800"/>
              <a:t>1. 	Tenemos que guardar 		nuestros valores</a:t>
            </a:r>
          </a:p>
        </p:txBody>
      </p:sp>
    </p:spTree>
    <p:extLst>
      <p:ext uri="{BB962C8B-B14F-4D97-AF65-F5344CB8AC3E}">
        <p14:creationId xmlns:p14="http://schemas.microsoft.com/office/powerpoint/2010/main" val="98952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49276" y="1538288"/>
            <a:ext cx="8594725" cy="12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000" dirty="0"/>
              <a:t>•	Somos Evangélicos 	</a:t>
            </a:r>
            <a:r>
              <a:rPr lang="es-ES_tradnl" sz="4000" u="sng" dirty="0">
                <a:solidFill>
                  <a:srgbClr val="853500"/>
                </a:solidFill>
              </a:rPr>
              <a:t>Empoderados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49276" y="1538287"/>
            <a:ext cx="8594725" cy="6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000" dirty="0"/>
              <a:t>•	Somos reverentes y </a:t>
            </a:r>
            <a:r>
              <a:rPr lang="es-ES_tradnl" sz="4000" u="sng" dirty="0">
                <a:solidFill>
                  <a:srgbClr val="853500"/>
                </a:solidFill>
              </a:rPr>
              <a:t>casuales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49276" y="1538288"/>
            <a:ext cx="8594725" cy="12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000" dirty="0"/>
              <a:t>•	Estamos enfocados en la 		Palabra y en la </a:t>
            </a:r>
            <a:r>
              <a:rPr lang="es-ES_tradnl" sz="4000" u="sng" dirty="0" smtClean="0">
                <a:solidFill>
                  <a:srgbClr val="853500"/>
                </a:solidFill>
              </a:rPr>
              <a:t>obra</a:t>
            </a:r>
            <a:endParaRPr lang="es-ES_tradnl" sz="4000" u="sng" dirty="0">
              <a:solidFill>
                <a:srgbClr val="8535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549276" y="1538288"/>
            <a:ext cx="8594725" cy="12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000" dirty="0"/>
              <a:t>•	Somos </a:t>
            </a:r>
            <a:r>
              <a:rPr lang="es-ES_tradnl" sz="4000" u="sng" dirty="0">
                <a:solidFill>
                  <a:srgbClr val="853500"/>
                </a:solidFill>
              </a:rPr>
              <a:t>espirituales</a:t>
            </a:r>
            <a:r>
              <a:rPr lang="es-ES_tradnl" sz="4000" dirty="0">
                <a:solidFill>
                  <a:srgbClr val="853500"/>
                </a:solidFill>
              </a:rPr>
              <a:t> </a:t>
            </a:r>
            <a:r>
              <a:rPr lang="es-ES_tradnl" sz="4000" dirty="0"/>
              <a:t>y a la vez </a:t>
            </a:r>
          </a:p>
          <a:p>
            <a:pPr eaLnBrk="1" hangingPunct="1"/>
            <a:r>
              <a:rPr lang="es-ES_tradnl" sz="4000" dirty="0"/>
              <a:t>	no religiosos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hacia donde vamo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49276" y="1538288"/>
            <a:ext cx="8594725" cy="126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60" tIns="19230" rIns="38460" bIns="1923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1117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_tradnl" sz="4000" dirty="0"/>
              <a:t>•	Somos intencionales y 	</a:t>
            </a:r>
            <a:r>
              <a:rPr lang="es-ES_tradnl" sz="4000" u="sng" dirty="0">
                <a:solidFill>
                  <a:srgbClr val="853500"/>
                </a:solidFill>
              </a:rPr>
              <a:t>espontáneos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25176</TotalTime>
  <Words>260</Words>
  <Application>Microsoft Macintosh PowerPoint</Application>
  <PresentationFormat>On-screen Show (16:9)</PresentationFormat>
  <Paragraphs>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ＭＳ Ｐゴシック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Clean Install</dc:creator>
  <cp:keywords/>
  <dc:description/>
  <cp:lastModifiedBy>macbook pro user</cp:lastModifiedBy>
  <cp:revision>198</cp:revision>
  <dcterms:created xsi:type="dcterms:W3CDTF">2012-11-28T17:21:17Z</dcterms:created>
  <dcterms:modified xsi:type="dcterms:W3CDTF">2016-11-13T05:58:43Z</dcterms:modified>
  <cp:category/>
</cp:coreProperties>
</file>