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3" r:id="rId6"/>
    <p:sldId id="268" r:id="rId7"/>
    <p:sldId id="281" r:id="rId8"/>
    <p:sldId id="266" r:id="rId9"/>
    <p:sldId id="269" r:id="rId10"/>
    <p:sldId id="280" r:id="rId11"/>
    <p:sldId id="267" r:id="rId12"/>
    <p:sldId id="270" r:id="rId13"/>
    <p:sldId id="271" r:id="rId14"/>
    <p:sldId id="274" r:id="rId15"/>
    <p:sldId id="272" r:id="rId16"/>
    <p:sldId id="273" r:id="rId17"/>
    <p:sldId id="275" r:id="rId18"/>
    <p:sldId id="276" r:id="rId19"/>
    <p:sldId id="277" r:id="rId20"/>
    <p:sldId id="278" r:id="rId21"/>
    <p:sldId id="27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DA5"/>
    <a:srgbClr val="BFB996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6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7381" y="2821214"/>
            <a:ext cx="2031547" cy="244930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7381" y="2821214"/>
            <a:ext cx="2031547" cy="244930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13429" y="2249713"/>
            <a:ext cx="4735286" cy="39007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53786"/>
            <a:ext cx="8211824" cy="39551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53786"/>
            <a:ext cx="8211824" cy="39551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53786"/>
            <a:ext cx="8211824" cy="39551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83642" y="4399643"/>
            <a:ext cx="2413001" cy="2177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3D3D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3D3D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3D3D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3D3D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3D3D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3D3D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429" y="1965533"/>
            <a:ext cx="4735286" cy="390071"/>
          </a:xfrm>
        </p:spPr>
        <p:txBody>
          <a:bodyPr/>
          <a:lstStyle/>
          <a:p>
            <a:r>
              <a:rPr lang="es-ES_tradnl" sz="4000" b="1" dirty="0" smtClean="0">
                <a:latin typeface="Tahoma"/>
                <a:cs typeface="Tahoma"/>
              </a:rPr>
              <a:t>El Espíritu Santo </a:t>
            </a:r>
            <a:r>
              <a:rPr lang="es-ES_tradnl" sz="8000" b="1" dirty="0" smtClean="0">
                <a:latin typeface="Tahoma"/>
                <a:cs typeface="Tahoma"/>
              </a:rPr>
              <a:t>Obrando </a:t>
            </a:r>
            <a:r>
              <a:rPr lang="es-ES_tradnl" sz="4000" b="1" dirty="0" smtClean="0">
                <a:latin typeface="Tahoma"/>
                <a:cs typeface="Tahoma"/>
              </a:rPr>
              <a:t/>
            </a:r>
            <a:br>
              <a:rPr lang="es-ES_tradnl" sz="4000" b="1" dirty="0" smtClean="0">
                <a:latin typeface="Tahoma"/>
                <a:cs typeface="Tahoma"/>
              </a:rPr>
            </a:br>
            <a:r>
              <a:rPr lang="es-ES_tradnl" sz="4000" b="1" dirty="0" smtClean="0">
                <a:latin typeface="Tahoma"/>
                <a:cs typeface="Tahoma"/>
              </a:rPr>
              <a:t>en la </a:t>
            </a:r>
            <a:r>
              <a:rPr lang="es-ES_tradnl" sz="5400" b="1" dirty="0" smtClean="0">
                <a:latin typeface="Tahoma"/>
                <a:cs typeface="Tahoma"/>
              </a:rPr>
              <a:t>Navidad</a:t>
            </a:r>
            <a:endParaRPr lang="es-ES_tradnl" sz="40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 smtClean="0">
                <a:latin typeface="Tahoma"/>
                <a:cs typeface="Tahoma"/>
              </a:rPr>
              <a:t>1. 	El </a:t>
            </a:r>
            <a:r>
              <a:rPr lang="es-ES_tradnl" b="1" dirty="0">
                <a:latin typeface="Tahoma"/>
                <a:cs typeface="Tahoma"/>
              </a:rPr>
              <a:t>Espíritu Santo ha estado </a:t>
            </a:r>
            <a:r>
              <a:rPr lang="es-ES_tradnl" b="1" u="sng" dirty="0">
                <a:solidFill>
                  <a:srgbClr val="FFFFFF"/>
                </a:solidFill>
                <a:latin typeface="Tahoma"/>
                <a:cs typeface="Tahoma"/>
              </a:rPr>
              <a:t>activo</a:t>
            </a:r>
            <a:r>
              <a:rPr lang="es-ES_tradnl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en </a:t>
            </a:r>
            <a:r>
              <a:rPr lang="es-ES_tradnl" b="1" dirty="0" smtClean="0">
                <a:latin typeface="Tahoma"/>
                <a:cs typeface="Tahoma"/>
              </a:rPr>
              <a:t>	diferente nacimientos</a:t>
            </a:r>
          </a:p>
          <a:p>
            <a:pPr algn="l"/>
            <a:endParaRPr lang="es-ES_tradnl" b="1" dirty="0" smtClean="0">
              <a:latin typeface="Tahoma"/>
              <a:cs typeface="Tahoma"/>
            </a:endParaRPr>
          </a:p>
          <a:p>
            <a:pPr algn="l"/>
            <a:r>
              <a:rPr lang="es-ES_tradnl" b="1" dirty="0" smtClean="0">
                <a:latin typeface="Tahoma"/>
                <a:cs typeface="Tahoma"/>
              </a:rPr>
              <a:t>	•</a:t>
            </a:r>
            <a:r>
              <a:rPr lang="es-ES_tradnl" b="1" dirty="0">
                <a:latin typeface="Tahoma"/>
                <a:cs typeface="Tahoma"/>
              </a:rPr>
              <a:t>	</a:t>
            </a:r>
            <a:r>
              <a:rPr lang="es-ES_tradnl" b="1" dirty="0" smtClean="0">
                <a:latin typeface="Tahoma"/>
                <a:cs typeface="Tahoma"/>
              </a:rPr>
              <a:t>En </a:t>
            </a:r>
            <a:r>
              <a:rPr lang="es-ES_tradnl" b="1" dirty="0">
                <a:latin typeface="Tahoma"/>
                <a:cs typeface="Tahoma"/>
              </a:rPr>
              <a:t>el nacimiento de la Iglesia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3591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 smtClean="0">
                <a:latin typeface="Tahoma"/>
                <a:cs typeface="Tahoma"/>
              </a:rPr>
              <a:t>1. 	El </a:t>
            </a:r>
            <a:r>
              <a:rPr lang="es-ES_tradnl" b="1" dirty="0">
                <a:latin typeface="Tahoma"/>
                <a:cs typeface="Tahoma"/>
              </a:rPr>
              <a:t>Espíritu Santo ha estado </a:t>
            </a:r>
            <a:r>
              <a:rPr lang="es-ES_tradnl" b="1" u="sng" dirty="0">
                <a:solidFill>
                  <a:srgbClr val="FFFFFF"/>
                </a:solidFill>
                <a:latin typeface="Tahoma"/>
                <a:cs typeface="Tahoma"/>
              </a:rPr>
              <a:t>activo</a:t>
            </a:r>
            <a:r>
              <a:rPr lang="es-ES_tradnl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en </a:t>
            </a:r>
            <a:r>
              <a:rPr lang="es-ES_tradnl" b="1" dirty="0" smtClean="0">
                <a:latin typeface="Tahoma"/>
                <a:cs typeface="Tahoma"/>
              </a:rPr>
              <a:t>	diferente nacimientos</a:t>
            </a:r>
          </a:p>
          <a:p>
            <a:pPr algn="l"/>
            <a:endParaRPr lang="es-ES_tradnl" b="1" dirty="0" smtClean="0">
              <a:latin typeface="Tahoma"/>
              <a:cs typeface="Tahoma"/>
            </a:endParaRPr>
          </a:p>
          <a:p>
            <a:pPr algn="l"/>
            <a:r>
              <a:rPr lang="es-ES_tradnl" b="1" dirty="0" smtClean="0">
                <a:latin typeface="Tahoma"/>
                <a:cs typeface="Tahoma"/>
              </a:rPr>
              <a:t>	•</a:t>
            </a:r>
            <a:r>
              <a:rPr lang="es-ES_tradnl" b="1" dirty="0">
                <a:latin typeface="Tahoma"/>
                <a:cs typeface="Tahoma"/>
              </a:rPr>
              <a:t>	</a:t>
            </a:r>
            <a:r>
              <a:rPr lang="es-ES_tradnl" b="1" dirty="0" smtClean="0">
                <a:latin typeface="Tahoma"/>
                <a:cs typeface="Tahoma"/>
              </a:rPr>
              <a:t>En </a:t>
            </a:r>
            <a:r>
              <a:rPr lang="es-ES_tradnl" b="1" dirty="0">
                <a:latin typeface="Tahoma"/>
                <a:cs typeface="Tahoma"/>
              </a:rPr>
              <a:t>nuestro nuevo nacimiento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094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452" y="57210"/>
            <a:ext cx="8898665" cy="4354160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latin typeface="Tahoma"/>
                <a:cs typeface="Tahoma"/>
              </a:rPr>
              <a:t>Juan 3:4-7 (NVI)</a:t>
            </a:r>
          </a:p>
          <a:p>
            <a:pPr algn="l"/>
            <a:r>
              <a:rPr lang="es-ES_tradnl" sz="2800" b="1" dirty="0">
                <a:latin typeface="Tahoma"/>
                <a:cs typeface="Tahoma"/>
              </a:rPr>
              <a:t>—¿Cómo puede uno nacer de nuevo siendo ya viejo? —preguntó Nicodemo—. ¿Acaso puede entrar por segunda vez en el vientre de su madre y volver a nacer? </a:t>
            </a:r>
            <a:r>
              <a:rPr lang="es-ES_tradnl" sz="2800" b="1" baseline="30000" dirty="0">
                <a:latin typeface="Tahoma"/>
                <a:cs typeface="Tahoma"/>
              </a:rPr>
              <a:t>5</a:t>
            </a:r>
            <a:r>
              <a:rPr lang="es-ES_tradnl" sz="2800" b="1" dirty="0">
                <a:latin typeface="Tahoma"/>
                <a:cs typeface="Tahoma"/>
              </a:rPr>
              <a:t> —Yo te aseguro que quien no nazca de agua y del Espíritu, no puede entrar en el reino de Dios —respondió Jesús—. </a:t>
            </a:r>
            <a:r>
              <a:rPr lang="es-ES_tradnl" sz="2800" b="1" baseline="30000" dirty="0">
                <a:latin typeface="Tahoma"/>
                <a:cs typeface="Tahoma"/>
              </a:rPr>
              <a:t>6</a:t>
            </a:r>
            <a:r>
              <a:rPr lang="es-ES_tradnl" sz="2800" b="1" dirty="0">
                <a:latin typeface="Tahoma"/>
                <a:cs typeface="Tahoma"/>
              </a:rPr>
              <a:t> Lo que nace del cuerpo es cuerpo; lo que nace del Espíritu es espíritu. </a:t>
            </a:r>
            <a:r>
              <a:rPr lang="es-ES_tradnl" sz="2800" b="1" baseline="30000" dirty="0">
                <a:latin typeface="Tahoma"/>
                <a:cs typeface="Tahoma"/>
              </a:rPr>
              <a:t>7</a:t>
            </a:r>
            <a:r>
              <a:rPr lang="es-ES_tradnl" sz="2800" b="1" dirty="0">
                <a:latin typeface="Tahoma"/>
                <a:cs typeface="Tahoma"/>
              </a:rPr>
              <a:t> No te sorprendas de que te haya dicho: “Tienen que nacer de nuevo.”</a:t>
            </a:r>
          </a:p>
        </p:txBody>
      </p:sp>
    </p:spTree>
    <p:extLst>
      <p:ext uri="{BB962C8B-B14F-4D97-AF65-F5344CB8AC3E}">
        <p14:creationId xmlns:p14="http://schemas.microsoft.com/office/powerpoint/2010/main" val="218793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452" y="57210"/>
            <a:ext cx="8898665" cy="4354160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latin typeface="Tahoma"/>
                <a:cs typeface="Tahoma"/>
              </a:rPr>
              <a:t>Efesios 1:13-14 (NVI)</a:t>
            </a:r>
          </a:p>
          <a:p>
            <a:pPr algn="l"/>
            <a:r>
              <a:rPr lang="es-ES_tradnl" sz="2800" b="1" dirty="0">
                <a:latin typeface="Tahoma"/>
                <a:cs typeface="Tahoma"/>
              </a:rPr>
              <a:t>En él también ustedes, cuando oyeron el mensaje de la verdad, el evangelio que les trajo la salvación, y lo creyeron, fueron marcados con el sello que es el Espíritu Santo prometido. </a:t>
            </a:r>
            <a:r>
              <a:rPr lang="es-ES_tradnl" sz="2800" b="1" baseline="30000" dirty="0">
                <a:latin typeface="Tahoma"/>
                <a:cs typeface="Tahoma"/>
              </a:rPr>
              <a:t>14</a:t>
            </a:r>
            <a:r>
              <a:rPr lang="es-ES_tradnl" sz="2800" b="1" dirty="0">
                <a:latin typeface="Tahoma"/>
                <a:cs typeface="Tahoma"/>
              </a:rPr>
              <a:t> Éste garantiza nuestra herencia hasta que llegue la redención final del pueblo adquirido por Dios, para alabanza de su gloria.</a:t>
            </a:r>
          </a:p>
        </p:txBody>
      </p:sp>
    </p:spTree>
    <p:extLst>
      <p:ext uri="{BB962C8B-B14F-4D97-AF65-F5344CB8AC3E}">
        <p14:creationId xmlns:p14="http://schemas.microsoft.com/office/powerpoint/2010/main" val="12936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 smtClean="0">
                <a:latin typeface="Tahoma"/>
                <a:cs typeface="Tahoma"/>
              </a:rPr>
              <a:t>1. 	El </a:t>
            </a:r>
            <a:r>
              <a:rPr lang="es-ES_tradnl" b="1" dirty="0">
                <a:latin typeface="Tahoma"/>
                <a:cs typeface="Tahoma"/>
              </a:rPr>
              <a:t>Espíritu Santo ha estado </a:t>
            </a:r>
            <a:r>
              <a:rPr lang="es-ES_tradnl" b="1" u="sng" dirty="0">
                <a:solidFill>
                  <a:srgbClr val="FFFFFF"/>
                </a:solidFill>
                <a:latin typeface="Tahoma"/>
                <a:cs typeface="Tahoma"/>
              </a:rPr>
              <a:t>activo</a:t>
            </a:r>
            <a:r>
              <a:rPr lang="es-ES_tradnl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en </a:t>
            </a:r>
            <a:r>
              <a:rPr lang="es-ES_tradnl" b="1" dirty="0" smtClean="0">
                <a:latin typeface="Tahoma"/>
                <a:cs typeface="Tahoma"/>
              </a:rPr>
              <a:t>	diferente nacimientos</a:t>
            </a:r>
          </a:p>
          <a:p>
            <a:pPr algn="l"/>
            <a:endParaRPr lang="es-ES_tradnl" b="1" dirty="0" smtClean="0">
              <a:latin typeface="Tahoma"/>
              <a:cs typeface="Tahoma"/>
            </a:endParaRPr>
          </a:p>
          <a:p>
            <a:pPr algn="l"/>
            <a:r>
              <a:rPr lang="es-ES_tradnl" b="1" dirty="0" smtClean="0">
                <a:latin typeface="Tahoma"/>
                <a:cs typeface="Tahoma"/>
              </a:rPr>
              <a:t>	•</a:t>
            </a:r>
            <a:r>
              <a:rPr lang="es-ES_tradnl" b="1" dirty="0">
                <a:latin typeface="Tahoma"/>
                <a:cs typeface="Tahoma"/>
              </a:rPr>
              <a:t>	</a:t>
            </a:r>
            <a:r>
              <a:rPr lang="es-ES_tradnl" b="1" dirty="0" smtClean="0">
                <a:latin typeface="Tahoma"/>
                <a:cs typeface="Tahoma"/>
              </a:rPr>
              <a:t>En </a:t>
            </a:r>
            <a:r>
              <a:rPr lang="es-ES_tradnl" b="1" dirty="0">
                <a:latin typeface="Tahoma"/>
                <a:cs typeface="Tahoma"/>
              </a:rPr>
              <a:t>nuestro nuevo nacimiento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381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>
                <a:latin typeface="Tahoma"/>
                <a:cs typeface="Tahoma"/>
              </a:rPr>
              <a:t>2. </a:t>
            </a:r>
            <a:r>
              <a:rPr lang="es-ES_tradnl" b="1" dirty="0" smtClean="0">
                <a:latin typeface="Tahoma"/>
                <a:cs typeface="Tahoma"/>
              </a:rPr>
              <a:t>	El </a:t>
            </a:r>
            <a:r>
              <a:rPr lang="es-ES_tradnl" b="1" dirty="0">
                <a:latin typeface="Tahoma"/>
                <a:cs typeface="Tahoma"/>
              </a:rPr>
              <a:t>Espíritu Santo ha </a:t>
            </a:r>
            <a:r>
              <a:rPr lang="es-ES_tradnl" b="1" u="sng" dirty="0">
                <a:solidFill>
                  <a:srgbClr val="C3BDA5"/>
                </a:solidFill>
                <a:latin typeface="Tahoma"/>
                <a:cs typeface="Tahoma"/>
              </a:rPr>
              <a:t>activado</a:t>
            </a:r>
            <a:r>
              <a:rPr lang="es-ES_tradnl" b="1" dirty="0">
                <a:solidFill>
                  <a:srgbClr val="C3BDA5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con </a:t>
            </a:r>
            <a:r>
              <a:rPr lang="es-ES_tradnl" b="1" dirty="0" smtClean="0">
                <a:latin typeface="Tahoma"/>
                <a:cs typeface="Tahoma"/>
              </a:rPr>
              <a:t>	poder </a:t>
            </a:r>
            <a:r>
              <a:rPr lang="es-ES_tradnl" b="1" dirty="0">
                <a:latin typeface="Tahoma"/>
                <a:cs typeface="Tahoma"/>
              </a:rPr>
              <a:t>a muchas vidas a través de los </a:t>
            </a:r>
            <a:r>
              <a:rPr lang="es-ES_tradnl" b="1" dirty="0" smtClean="0">
                <a:latin typeface="Tahoma"/>
                <a:cs typeface="Tahoma"/>
              </a:rPr>
              <a:t>	años</a:t>
            </a:r>
            <a:endParaRPr lang="es-ES_tradnl" b="1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7722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452" y="57210"/>
            <a:ext cx="8898665" cy="4354160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latin typeface="Tahoma"/>
                <a:cs typeface="Tahoma"/>
              </a:rPr>
              <a:t>Hechos 1:8 (NVI)</a:t>
            </a:r>
          </a:p>
          <a:p>
            <a:pPr algn="l"/>
            <a:r>
              <a:rPr lang="es-ES_tradnl" sz="2800" b="1" dirty="0">
                <a:latin typeface="Tahoma"/>
                <a:cs typeface="Tahoma"/>
              </a:rPr>
              <a:t>Pero cuando venga el Espíritu Santo sobre ustedes, recibirán poder y serán mis testigos tanto en Jerusalén como en toda Judea y Samaria, y hasta los confines de la tierra.</a:t>
            </a:r>
          </a:p>
        </p:txBody>
      </p:sp>
    </p:spTree>
    <p:extLst>
      <p:ext uri="{BB962C8B-B14F-4D97-AF65-F5344CB8AC3E}">
        <p14:creationId xmlns:p14="http://schemas.microsoft.com/office/powerpoint/2010/main" val="171465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>
                <a:latin typeface="Tahoma"/>
                <a:cs typeface="Tahoma"/>
              </a:rPr>
              <a:t>2. </a:t>
            </a:r>
            <a:r>
              <a:rPr lang="es-ES_tradnl" b="1" dirty="0" smtClean="0">
                <a:latin typeface="Tahoma"/>
                <a:cs typeface="Tahoma"/>
              </a:rPr>
              <a:t>	El </a:t>
            </a:r>
            <a:r>
              <a:rPr lang="es-ES_tradnl" b="1" dirty="0">
                <a:latin typeface="Tahoma"/>
                <a:cs typeface="Tahoma"/>
              </a:rPr>
              <a:t>Espíritu Santo ha </a:t>
            </a:r>
            <a:r>
              <a:rPr lang="es-ES_tradnl" b="1" u="sng" dirty="0">
                <a:solidFill>
                  <a:srgbClr val="C3BDA5"/>
                </a:solidFill>
                <a:latin typeface="Tahoma"/>
                <a:cs typeface="Tahoma"/>
              </a:rPr>
              <a:t>activado</a:t>
            </a:r>
            <a:r>
              <a:rPr lang="es-ES_tradnl" b="1" dirty="0">
                <a:solidFill>
                  <a:srgbClr val="C3BDA5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con </a:t>
            </a:r>
            <a:r>
              <a:rPr lang="es-ES_tradnl" b="1" dirty="0" smtClean="0">
                <a:latin typeface="Tahoma"/>
                <a:cs typeface="Tahoma"/>
              </a:rPr>
              <a:t>	poder </a:t>
            </a:r>
            <a:r>
              <a:rPr lang="es-ES_tradnl" b="1" dirty="0">
                <a:latin typeface="Tahoma"/>
                <a:cs typeface="Tahoma"/>
              </a:rPr>
              <a:t>a muchas vidas a través de los </a:t>
            </a:r>
            <a:r>
              <a:rPr lang="es-ES_tradnl" b="1" dirty="0" smtClean="0">
                <a:latin typeface="Tahoma"/>
                <a:cs typeface="Tahoma"/>
              </a:rPr>
              <a:t>	años</a:t>
            </a:r>
            <a:endParaRPr lang="es-ES_tradnl" b="1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38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>
                <a:latin typeface="Tahoma"/>
                <a:cs typeface="Tahoma"/>
              </a:rPr>
              <a:t>3. </a:t>
            </a:r>
            <a:r>
              <a:rPr lang="es-ES_tradnl" b="1" dirty="0" smtClean="0">
                <a:latin typeface="Tahoma"/>
                <a:cs typeface="Tahoma"/>
              </a:rPr>
              <a:t>	El </a:t>
            </a:r>
            <a:r>
              <a:rPr lang="es-ES_tradnl" b="1" dirty="0">
                <a:latin typeface="Tahoma"/>
                <a:cs typeface="Tahoma"/>
              </a:rPr>
              <a:t>Espíritu Santo sigue activo y sigue </a:t>
            </a:r>
            <a:r>
              <a:rPr lang="es-ES_tradnl" b="1" dirty="0" smtClean="0">
                <a:latin typeface="Tahoma"/>
                <a:cs typeface="Tahoma"/>
              </a:rPr>
              <a:t>	activando </a:t>
            </a:r>
            <a:r>
              <a:rPr lang="es-ES_tradnl" b="1" dirty="0">
                <a:latin typeface="Tahoma"/>
                <a:cs typeface="Tahoma"/>
              </a:rPr>
              <a:t>hoy a través del </a:t>
            </a:r>
            <a:r>
              <a:rPr lang="es-ES_tradnl" b="1" u="sng" dirty="0">
                <a:solidFill>
                  <a:srgbClr val="C3BDA5"/>
                </a:solidFill>
                <a:latin typeface="Tahoma"/>
                <a:cs typeface="Tahoma"/>
              </a:rPr>
              <a:t>Cuerpo</a:t>
            </a:r>
            <a:r>
              <a:rPr lang="es-ES_tradnl" b="1" dirty="0">
                <a:latin typeface="Tahoma"/>
                <a:cs typeface="Tahoma"/>
              </a:rPr>
              <a:t> de </a:t>
            </a:r>
            <a:r>
              <a:rPr lang="es-ES_tradnl" b="1" dirty="0" smtClean="0">
                <a:latin typeface="Tahoma"/>
                <a:cs typeface="Tahoma"/>
              </a:rPr>
              <a:t>	Cristo</a:t>
            </a:r>
            <a:endParaRPr lang="es-ES_tradnl" b="1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843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452" y="57210"/>
            <a:ext cx="8898665" cy="4354160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200" b="1" dirty="0">
                <a:latin typeface="Tahoma"/>
                <a:cs typeface="Tahoma"/>
              </a:rPr>
              <a:t>1 Corintios 12:4-11 (NVI)</a:t>
            </a:r>
          </a:p>
          <a:p>
            <a:pPr algn="l"/>
            <a:r>
              <a:rPr lang="es-ES_tradnl" sz="2200" b="1" dirty="0">
                <a:latin typeface="Tahoma"/>
                <a:cs typeface="Tahoma"/>
              </a:rPr>
              <a:t>Ahora bien, hay diversos dones, pero un mismo Espíritu. 5 Hay diversas maneras de servir, pero un mismo Señor. 6 Hay diversas funciones, pero es un mismo Dios el que hace todas las cosas en todos. </a:t>
            </a:r>
            <a:r>
              <a:rPr lang="es-ES_tradnl" sz="2200" b="1" baseline="30000" dirty="0">
                <a:latin typeface="Tahoma"/>
                <a:cs typeface="Tahoma"/>
              </a:rPr>
              <a:t>7</a:t>
            </a:r>
            <a:r>
              <a:rPr lang="es-ES_tradnl" sz="2200" b="1" dirty="0">
                <a:latin typeface="Tahoma"/>
                <a:cs typeface="Tahoma"/>
              </a:rPr>
              <a:t> A cada uno se le da una manifestación especial del Espíritu para el bien de los demás. </a:t>
            </a:r>
            <a:r>
              <a:rPr lang="es-ES_tradnl" sz="2200" b="1" baseline="30000" dirty="0">
                <a:latin typeface="Tahoma"/>
                <a:cs typeface="Tahoma"/>
              </a:rPr>
              <a:t>8</a:t>
            </a:r>
            <a:r>
              <a:rPr lang="es-ES_tradnl" sz="2200" b="1" dirty="0">
                <a:latin typeface="Tahoma"/>
                <a:cs typeface="Tahoma"/>
              </a:rPr>
              <a:t> A unos Dios les da por el Espíritu palabra de sabiduría; a otros, por el mismo Espíritu, palabra de conocimiento; </a:t>
            </a:r>
            <a:r>
              <a:rPr lang="es-ES_tradnl" sz="2200" b="1" baseline="30000" dirty="0">
                <a:latin typeface="Tahoma"/>
                <a:cs typeface="Tahoma"/>
              </a:rPr>
              <a:t>9</a:t>
            </a:r>
            <a:r>
              <a:rPr lang="es-ES_tradnl" sz="2200" b="1" dirty="0">
                <a:latin typeface="Tahoma"/>
                <a:cs typeface="Tahoma"/>
              </a:rPr>
              <a:t> a otros, fe por medio del mismo Espíritu; a otros, y por ese mismo Espíritu, dones para sanar enfermos; </a:t>
            </a:r>
            <a:r>
              <a:rPr lang="es-ES_tradnl" sz="2200" b="1" baseline="30000" dirty="0">
                <a:latin typeface="Tahoma"/>
                <a:cs typeface="Tahoma"/>
              </a:rPr>
              <a:t>10</a:t>
            </a:r>
            <a:r>
              <a:rPr lang="es-ES_tradnl" sz="2200" b="1" dirty="0">
                <a:latin typeface="Tahoma"/>
                <a:cs typeface="Tahoma"/>
              </a:rPr>
              <a:t> a otros, poderes milagrosos; a otros, profecía; a otros, el discernir espíritus; a otros, el hablar en diversas lenguas; y a otros, el interpretar lenguas. </a:t>
            </a:r>
            <a:r>
              <a:rPr lang="es-ES_tradnl" sz="2200" b="1" baseline="30000" dirty="0">
                <a:latin typeface="Tahoma"/>
                <a:cs typeface="Tahoma"/>
              </a:rPr>
              <a:t>11</a:t>
            </a:r>
            <a:r>
              <a:rPr lang="es-ES_tradnl" sz="2200" b="1" dirty="0">
                <a:latin typeface="Tahoma"/>
                <a:cs typeface="Tahoma"/>
              </a:rPr>
              <a:t> Todo esto lo hace un mismo y único Espíritu, quien reparte a cada uno según él lo determina.</a:t>
            </a:r>
          </a:p>
        </p:txBody>
      </p:sp>
    </p:spTree>
    <p:extLst>
      <p:ext uri="{BB962C8B-B14F-4D97-AF65-F5344CB8AC3E}">
        <p14:creationId xmlns:p14="http://schemas.microsoft.com/office/powerpoint/2010/main" val="355045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r>
              <a:rPr lang="es-ES_tradnl" b="1" dirty="0">
                <a:latin typeface="Tahoma"/>
                <a:cs typeface="Tahoma"/>
              </a:rPr>
              <a:t>Navidad significa nacimiento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>
                <a:latin typeface="Tahoma"/>
                <a:cs typeface="Tahoma"/>
              </a:rPr>
              <a:t>3. </a:t>
            </a:r>
            <a:r>
              <a:rPr lang="es-ES_tradnl" b="1" dirty="0" smtClean="0">
                <a:latin typeface="Tahoma"/>
                <a:cs typeface="Tahoma"/>
              </a:rPr>
              <a:t>	El </a:t>
            </a:r>
            <a:r>
              <a:rPr lang="es-ES_tradnl" b="1" dirty="0">
                <a:latin typeface="Tahoma"/>
                <a:cs typeface="Tahoma"/>
              </a:rPr>
              <a:t>Espíritu Santo sigue activo y sigue </a:t>
            </a:r>
            <a:r>
              <a:rPr lang="es-ES_tradnl" b="1" dirty="0" smtClean="0">
                <a:latin typeface="Tahoma"/>
                <a:cs typeface="Tahoma"/>
              </a:rPr>
              <a:t>	activando </a:t>
            </a:r>
            <a:r>
              <a:rPr lang="es-ES_tradnl" b="1" dirty="0">
                <a:latin typeface="Tahoma"/>
                <a:cs typeface="Tahoma"/>
              </a:rPr>
              <a:t>hoy a través del </a:t>
            </a:r>
            <a:r>
              <a:rPr lang="es-ES_tradnl" b="1" u="sng" dirty="0">
                <a:solidFill>
                  <a:srgbClr val="C3BDA5"/>
                </a:solidFill>
                <a:latin typeface="Tahoma"/>
                <a:cs typeface="Tahoma"/>
              </a:rPr>
              <a:t>Cuerpo</a:t>
            </a:r>
            <a:r>
              <a:rPr lang="es-ES_tradnl" b="1" dirty="0">
                <a:solidFill>
                  <a:srgbClr val="C3BDA5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de </a:t>
            </a:r>
            <a:r>
              <a:rPr lang="es-ES_tradnl" b="1" dirty="0" smtClean="0">
                <a:latin typeface="Tahoma"/>
                <a:cs typeface="Tahoma"/>
              </a:rPr>
              <a:t>	Cristo</a:t>
            </a:r>
            <a:endParaRPr lang="es-ES_tradnl" b="1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506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429" y="1965533"/>
            <a:ext cx="4735286" cy="390071"/>
          </a:xfrm>
        </p:spPr>
        <p:txBody>
          <a:bodyPr/>
          <a:lstStyle/>
          <a:p>
            <a:r>
              <a:rPr lang="es-ES_tradnl" sz="4000" b="1" dirty="0" smtClean="0">
                <a:latin typeface="Tahoma"/>
                <a:cs typeface="Tahoma"/>
              </a:rPr>
              <a:t>El Espíritu Santo </a:t>
            </a:r>
            <a:r>
              <a:rPr lang="es-ES_tradnl" sz="8000" b="1" dirty="0" smtClean="0">
                <a:latin typeface="Tahoma"/>
                <a:cs typeface="Tahoma"/>
              </a:rPr>
              <a:t>Obrando </a:t>
            </a:r>
            <a:r>
              <a:rPr lang="es-ES_tradnl" sz="4000" b="1" dirty="0" smtClean="0">
                <a:latin typeface="Tahoma"/>
                <a:cs typeface="Tahoma"/>
              </a:rPr>
              <a:t/>
            </a:r>
            <a:br>
              <a:rPr lang="es-ES_tradnl" sz="4000" b="1" dirty="0" smtClean="0">
                <a:latin typeface="Tahoma"/>
                <a:cs typeface="Tahoma"/>
              </a:rPr>
            </a:br>
            <a:r>
              <a:rPr lang="es-ES_tradnl" sz="4000" b="1" dirty="0" smtClean="0">
                <a:latin typeface="Tahoma"/>
                <a:cs typeface="Tahoma"/>
              </a:rPr>
              <a:t>en la </a:t>
            </a:r>
            <a:r>
              <a:rPr lang="es-ES_tradnl" sz="5400" b="1" dirty="0" smtClean="0">
                <a:latin typeface="Tahoma"/>
                <a:cs typeface="Tahoma"/>
              </a:rPr>
              <a:t>Navidad</a:t>
            </a:r>
            <a:endParaRPr lang="es-ES_tradnl" sz="40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1219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>
                <a:latin typeface="Tahoma"/>
                <a:cs typeface="Tahoma"/>
              </a:rPr>
              <a:t>1. </a:t>
            </a:r>
            <a:r>
              <a:rPr lang="es-ES_tradnl" b="1" dirty="0" smtClean="0">
                <a:latin typeface="Tahoma"/>
                <a:cs typeface="Tahoma"/>
              </a:rPr>
              <a:t>	El </a:t>
            </a:r>
            <a:r>
              <a:rPr lang="es-ES_tradnl" b="1" dirty="0">
                <a:latin typeface="Tahoma"/>
                <a:cs typeface="Tahoma"/>
              </a:rPr>
              <a:t>Espíritu Santo ha estado </a:t>
            </a:r>
            <a:r>
              <a:rPr lang="es-ES_tradnl" b="1" u="sng" dirty="0">
                <a:solidFill>
                  <a:srgbClr val="C3BDA5"/>
                </a:solidFill>
                <a:latin typeface="Tahoma"/>
                <a:cs typeface="Tahoma"/>
              </a:rPr>
              <a:t>activo</a:t>
            </a:r>
            <a:r>
              <a:rPr lang="es-ES_tradnl" b="1" dirty="0">
                <a:solidFill>
                  <a:srgbClr val="C3BDA5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en </a:t>
            </a:r>
            <a:r>
              <a:rPr lang="es-ES_tradnl" b="1" dirty="0" smtClean="0">
                <a:latin typeface="Tahoma"/>
                <a:cs typeface="Tahoma"/>
              </a:rPr>
              <a:t>	diferente </a:t>
            </a:r>
            <a:r>
              <a:rPr lang="es-ES_tradnl" b="1" dirty="0">
                <a:latin typeface="Tahoma"/>
                <a:cs typeface="Tahoma"/>
              </a:rPr>
              <a:t>nacimientos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5982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 smtClean="0">
                <a:latin typeface="Tahoma"/>
                <a:cs typeface="Tahoma"/>
              </a:rPr>
              <a:t>1. 	El </a:t>
            </a:r>
            <a:r>
              <a:rPr lang="es-ES_tradnl" b="1" dirty="0">
                <a:latin typeface="Tahoma"/>
                <a:cs typeface="Tahoma"/>
              </a:rPr>
              <a:t>Espíritu Santo ha estado </a:t>
            </a:r>
            <a:r>
              <a:rPr lang="es-ES_tradnl" b="1" u="sng" dirty="0">
                <a:solidFill>
                  <a:schemeClr val="tx1"/>
                </a:solidFill>
                <a:latin typeface="Tahoma"/>
                <a:cs typeface="Tahoma"/>
              </a:rPr>
              <a:t>activo</a:t>
            </a:r>
            <a:r>
              <a:rPr lang="es-ES_tradnl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en </a:t>
            </a:r>
            <a:r>
              <a:rPr lang="es-ES_tradnl" b="1" dirty="0" smtClean="0">
                <a:latin typeface="Tahoma"/>
                <a:cs typeface="Tahoma"/>
              </a:rPr>
              <a:t>	diferente nacimientos</a:t>
            </a:r>
          </a:p>
          <a:p>
            <a:pPr algn="l"/>
            <a:endParaRPr lang="es-ES_tradnl" b="1" dirty="0" smtClean="0">
              <a:latin typeface="Tahoma"/>
              <a:cs typeface="Tahoma"/>
            </a:endParaRPr>
          </a:p>
          <a:p>
            <a:pPr algn="l"/>
            <a:r>
              <a:rPr lang="es-ES_tradnl" b="1" dirty="0" smtClean="0">
                <a:latin typeface="Tahoma"/>
                <a:cs typeface="Tahoma"/>
              </a:rPr>
              <a:t>	•</a:t>
            </a:r>
            <a:r>
              <a:rPr lang="es-ES_tradnl" b="1" dirty="0">
                <a:latin typeface="Tahoma"/>
                <a:cs typeface="Tahoma"/>
              </a:rPr>
              <a:t>	En el nacimiento de Jesús en la </a:t>
            </a:r>
            <a:r>
              <a:rPr lang="es-ES_tradnl" b="1" dirty="0" smtClean="0">
                <a:latin typeface="Tahoma"/>
                <a:cs typeface="Tahoma"/>
              </a:rPr>
              <a:t>		tierra</a:t>
            </a:r>
            <a:endParaRPr lang="es-ES_tradnl" b="1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030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452" y="57210"/>
            <a:ext cx="8898665" cy="4354160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500" b="1" dirty="0">
                <a:latin typeface="Tahoma"/>
                <a:cs typeface="Tahoma"/>
              </a:rPr>
              <a:t>Lucas 1:30-35 (NVI)</a:t>
            </a:r>
          </a:p>
          <a:p>
            <a:pPr algn="l"/>
            <a:r>
              <a:rPr lang="es-ES_tradnl" sz="2500" b="1" dirty="0">
                <a:latin typeface="Tahoma"/>
                <a:cs typeface="Tahoma"/>
              </a:rPr>
              <a:t>No tengas miedo, María; Dios te ha concedido su favor —le dijo el ángel—. </a:t>
            </a:r>
            <a:r>
              <a:rPr lang="es-ES_tradnl" sz="2500" b="1" baseline="30000" dirty="0">
                <a:latin typeface="Tahoma"/>
                <a:cs typeface="Tahoma"/>
              </a:rPr>
              <a:t>31</a:t>
            </a:r>
            <a:r>
              <a:rPr lang="es-ES_tradnl" sz="2500" b="1" dirty="0">
                <a:latin typeface="Tahoma"/>
                <a:cs typeface="Tahoma"/>
              </a:rPr>
              <a:t> Quedarás encinta y darás a luz un hijo, y le pondrás por nombre Jesús. </a:t>
            </a:r>
            <a:r>
              <a:rPr lang="es-ES_tradnl" sz="2500" b="1" baseline="30000" dirty="0">
                <a:latin typeface="Tahoma"/>
                <a:cs typeface="Tahoma"/>
              </a:rPr>
              <a:t>32</a:t>
            </a:r>
            <a:r>
              <a:rPr lang="es-ES_tradnl" sz="2500" b="1" dirty="0">
                <a:latin typeface="Tahoma"/>
                <a:cs typeface="Tahoma"/>
              </a:rPr>
              <a:t> Él será un gran hombre, y lo llamarán Hijo del Altísimo. Dios el Señor le dará el trono de su padre David, </a:t>
            </a:r>
            <a:r>
              <a:rPr lang="es-ES_tradnl" sz="2500" b="1" baseline="30000" dirty="0">
                <a:latin typeface="Tahoma"/>
                <a:cs typeface="Tahoma"/>
              </a:rPr>
              <a:t>33</a:t>
            </a:r>
            <a:r>
              <a:rPr lang="es-ES_tradnl" sz="2500" b="1" dirty="0">
                <a:latin typeface="Tahoma"/>
                <a:cs typeface="Tahoma"/>
              </a:rPr>
              <a:t> y reinará sobre el pueblo de Jacob para siempre. Su reinado no tendrá fin. </a:t>
            </a:r>
            <a:r>
              <a:rPr lang="es-ES_tradnl" sz="2500" b="1" baseline="30000" dirty="0">
                <a:latin typeface="Tahoma"/>
                <a:cs typeface="Tahoma"/>
              </a:rPr>
              <a:t>34</a:t>
            </a:r>
            <a:r>
              <a:rPr lang="es-ES_tradnl" sz="2500" b="1" dirty="0">
                <a:latin typeface="Tahoma"/>
                <a:cs typeface="Tahoma"/>
              </a:rPr>
              <a:t> —¿Cómo podrá suceder esto —le preguntó María al ángel—, puesto que soy virgen? </a:t>
            </a:r>
            <a:r>
              <a:rPr lang="es-ES_tradnl" sz="2500" b="1" baseline="30000" dirty="0">
                <a:latin typeface="Tahoma"/>
                <a:cs typeface="Tahoma"/>
              </a:rPr>
              <a:t>35</a:t>
            </a:r>
            <a:r>
              <a:rPr lang="es-ES_tradnl" sz="2500" b="1" dirty="0">
                <a:latin typeface="Tahoma"/>
                <a:cs typeface="Tahoma"/>
              </a:rPr>
              <a:t> —El Espíritu Santo vendrá sobre ti, y el poder del Altísimo te cubrirá con su sombra. Así que al santo niño que va a nacer lo llamarán Hijo de Dios</a:t>
            </a:r>
          </a:p>
          <a:p>
            <a:pPr algn="l"/>
            <a:endParaRPr lang="es-ES_tradnl" sz="25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452" y="57210"/>
            <a:ext cx="8898665" cy="4354160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400" b="1" dirty="0">
                <a:latin typeface="Tahoma"/>
                <a:cs typeface="Tahoma"/>
              </a:rPr>
              <a:t>Lucas 1:39-45 (NVI)</a:t>
            </a:r>
          </a:p>
          <a:p>
            <a:pPr algn="l"/>
            <a:r>
              <a:rPr lang="es-ES_tradnl" sz="2400" b="1" dirty="0">
                <a:latin typeface="Tahoma"/>
                <a:cs typeface="Tahoma"/>
              </a:rPr>
              <a:t>A los pocos días María emprendió el viaje y se fue de prisa a un pueblo en la región montañosa de Judea. </a:t>
            </a:r>
            <a:r>
              <a:rPr lang="es-ES_tradnl" sz="2400" b="1" baseline="30000" dirty="0">
                <a:latin typeface="Tahoma"/>
                <a:cs typeface="Tahoma"/>
              </a:rPr>
              <a:t>40</a:t>
            </a:r>
            <a:r>
              <a:rPr lang="es-ES_tradnl" sz="2400" b="1" dirty="0">
                <a:latin typeface="Tahoma"/>
                <a:cs typeface="Tahoma"/>
              </a:rPr>
              <a:t> Al llegar, entró en casa de Zacarías y saludó a </a:t>
            </a:r>
            <a:r>
              <a:rPr lang="es-ES_tradnl" sz="2400" b="1" dirty="0" err="1">
                <a:latin typeface="Tahoma"/>
                <a:cs typeface="Tahoma"/>
              </a:rPr>
              <a:t>Elisabet</a:t>
            </a:r>
            <a:r>
              <a:rPr lang="es-ES_tradnl" sz="2400" b="1" dirty="0">
                <a:latin typeface="Tahoma"/>
                <a:cs typeface="Tahoma"/>
              </a:rPr>
              <a:t>. </a:t>
            </a:r>
            <a:r>
              <a:rPr lang="es-ES_tradnl" sz="2400" b="1" baseline="30000" dirty="0">
                <a:latin typeface="Tahoma"/>
                <a:cs typeface="Tahoma"/>
              </a:rPr>
              <a:t>41</a:t>
            </a:r>
            <a:r>
              <a:rPr lang="es-ES_tradnl" sz="2400" b="1" dirty="0">
                <a:latin typeface="Tahoma"/>
                <a:cs typeface="Tahoma"/>
              </a:rPr>
              <a:t> Tan pronto como </a:t>
            </a:r>
            <a:r>
              <a:rPr lang="es-ES_tradnl" sz="2400" b="1" dirty="0" err="1">
                <a:latin typeface="Tahoma"/>
                <a:cs typeface="Tahoma"/>
              </a:rPr>
              <a:t>Elisabet</a:t>
            </a:r>
            <a:r>
              <a:rPr lang="es-ES_tradnl" sz="2400" b="1" dirty="0">
                <a:latin typeface="Tahoma"/>
                <a:cs typeface="Tahoma"/>
              </a:rPr>
              <a:t> oyó el saludo de María, la criatura saltó en su vientre. Entonces </a:t>
            </a:r>
            <a:r>
              <a:rPr lang="es-ES_tradnl" sz="2400" b="1" dirty="0" err="1">
                <a:latin typeface="Tahoma"/>
                <a:cs typeface="Tahoma"/>
              </a:rPr>
              <a:t>Elisabet</a:t>
            </a:r>
            <a:r>
              <a:rPr lang="es-ES_tradnl" sz="2400" b="1" dirty="0">
                <a:latin typeface="Tahoma"/>
                <a:cs typeface="Tahoma"/>
              </a:rPr>
              <a:t>, llena del Espíritu Santo, </a:t>
            </a:r>
            <a:r>
              <a:rPr lang="es-ES_tradnl" sz="2400" b="1" baseline="30000" dirty="0">
                <a:latin typeface="Tahoma"/>
                <a:cs typeface="Tahoma"/>
              </a:rPr>
              <a:t>42</a:t>
            </a:r>
            <a:r>
              <a:rPr lang="es-ES_tradnl" sz="2400" b="1" dirty="0">
                <a:latin typeface="Tahoma"/>
                <a:cs typeface="Tahoma"/>
              </a:rPr>
              <a:t> exclamó: —¡Bendita tú entre las mujeres, y bendito el hijo que darás a luz! </a:t>
            </a:r>
            <a:r>
              <a:rPr lang="es-ES_tradnl" sz="2400" b="1" baseline="30000" dirty="0">
                <a:latin typeface="Tahoma"/>
                <a:cs typeface="Tahoma"/>
              </a:rPr>
              <a:t>43</a:t>
            </a:r>
            <a:r>
              <a:rPr lang="es-ES_tradnl" sz="2400" b="1" dirty="0">
                <a:latin typeface="Tahoma"/>
                <a:cs typeface="Tahoma"/>
              </a:rPr>
              <a:t> Pero, ¿cómo es esto, que la madre de mi Señor venga a verme? </a:t>
            </a:r>
            <a:r>
              <a:rPr lang="es-ES_tradnl" sz="2400" b="1" baseline="30000" dirty="0">
                <a:latin typeface="Tahoma"/>
                <a:cs typeface="Tahoma"/>
              </a:rPr>
              <a:t>44</a:t>
            </a:r>
            <a:r>
              <a:rPr lang="es-ES_tradnl" sz="2400" b="1" dirty="0">
                <a:latin typeface="Tahoma"/>
                <a:cs typeface="Tahoma"/>
              </a:rPr>
              <a:t> Te digo que tan pronto como llegó a mis oídos la voz de tu saludo, saltó de alegría la criatura que llevo en el vientre. </a:t>
            </a:r>
            <a:r>
              <a:rPr lang="es-ES_tradnl" sz="2400" b="1" baseline="30000" dirty="0">
                <a:latin typeface="Tahoma"/>
                <a:cs typeface="Tahoma"/>
              </a:rPr>
              <a:t>45</a:t>
            </a:r>
            <a:r>
              <a:rPr lang="es-ES_tradnl" sz="2400" b="1" dirty="0">
                <a:latin typeface="Tahoma"/>
                <a:cs typeface="Tahoma"/>
              </a:rPr>
              <a:t> ¡Dichosa tú que has creído, porque lo que el Señor te ha dicho se cumplirá!</a:t>
            </a:r>
          </a:p>
        </p:txBody>
      </p:sp>
    </p:spTree>
    <p:extLst>
      <p:ext uri="{BB962C8B-B14F-4D97-AF65-F5344CB8AC3E}">
        <p14:creationId xmlns:p14="http://schemas.microsoft.com/office/powerpoint/2010/main" val="303935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 smtClean="0">
                <a:latin typeface="Tahoma"/>
                <a:cs typeface="Tahoma"/>
              </a:rPr>
              <a:t>1. 	El </a:t>
            </a:r>
            <a:r>
              <a:rPr lang="es-ES_tradnl" b="1" dirty="0">
                <a:latin typeface="Tahoma"/>
                <a:cs typeface="Tahoma"/>
              </a:rPr>
              <a:t>Espíritu Santo ha estado </a:t>
            </a:r>
            <a:r>
              <a:rPr lang="es-ES_tradnl" b="1" u="sng" dirty="0">
                <a:solidFill>
                  <a:schemeClr val="tx1"/>
                </a:solidFill>
                <a:latin typeface="Tahoma"/>
                <a:cs typeface="Tahoma"/>
              </a:rPr>
              <a:t>activo</a:t>
            </a:r>
            <a:r>
              <a:rPr lang="es-ES_tradnl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en </a:t>
            </a:r>
            <a:r>
              <a:rPr lang="es-ES_tradnl" b="1" dirty="0" smtClean="0">
                <a:latin typeface="Tahoma"/>
                <a:cs typeface="Tahoma"/>
              </a:rPr>
              <a:t>	diferente nacimientos</a:t>
            </a:r>
          </a:p>
          <a:p>
            <a:pPr algn="l"/>
            <a:endParaRPr lang="es-ES_tradnl" b="1" dirty="0" smtClean="0">
              <a:latin typeface="Tahoma"/>
              <a:cs typeface="Tahoma"/>
            </a:endParaRPr>
          </a:p>
          <a:p>
            <a:pPr algn="l"/>
            <a:r>
              <a:rPr lang="es-ES_tradnl" b="1" dirty="0" smtClean="0">
                <a:latin typeface="Tahoma"/>
                <a:cs typeface="Tahoma"/>
              </a:rPr>
              <a:t>	•</a:t>
            </a:r>
            <a:r>
              <a:rPr lang="es-ES_tradnl" b="1" dirty="0">
                <a:latin typeface="Tahoma"/>
                <a:cs typeface="Tahoma"/>
              </a:rPr>
              <a:t>	En el nacimiento de Jesús en la </a:t>
            </a:r>
            <a:r>
              <a:rPr lang="es-ES_tradnl" b="1" dirty="0" smtClean="0">
                <a:latin typeface="Tahoma"/>
                <a:cs typeface="Tahoma"/>
              </a:rPr>
              <a:t>		tierra</a:t>
            </a:r>
            <a:endParaRPr lang="es-ES_tradnl" b="1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3199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algn="l"/>
            <a:r>
              <a:rPr lang="es-ES_tradnl" b="1" dirty="0" smtClean="0">
                <a:latin typeface="Tahoma"/>
                <a:cs typeface="Tahoma"/>
              </a:rPr>
              <a:t>1. 	El </a:t>
            </a:r>
            <a:r>
              <a:rPr lang="es-ES_tradnl" b="1" dirty="0">
                <a:latin typeface="Tahoma"/>
                <a:cs typeface="Tahoma"/>
              </a:rPr>
              <a:t>Espíritu Santo ha estado </a:t>
            </a:r>
            <a:r>
              <a:rPr lang="es-ES_tradnl" b="1" u="sng" dirty="0">
                <a:solidFill>
                  <a:srgbClr val="FFFFFF"/>
                </a:solidFill>
                <a:latin typeface="Tahoma"/>
                <a:cs typeface="Tahoma"/>
              </a:rPr>
              <a:t>activo</a:t>
            </a:r>
            <a:r>
              <a:rPr lang="es-ES_tradnl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_tradnl" b="1" dirty="0">
                <a:latin typeface="Tahoma"/>
                <a:cs typeface="Tahoma"/>
              </a:rPr>
              <a:t>en </a:t>
            </a:r>
            <a:r>
              <a:rPr lang="es-ES_tradnl" b="1" dirty="0" smtClean="0">
                <a:latin typeface="Tahoma"/>
                <a:cs typeface="Tahoma"/>
              </a:rPr>
              <a:t>	diferente nacimientos</a:t>
            </a:r>
          </a:p>
          <a:p>
            <a:pPr algn="l"/>
            <a:endParaRPr lang="es-ES_tradnl" b="1" dirty="0" smtClean="0">
              <a:latin typeface="Tahoma"/>
              <a:cs typeface="Tahoma"/>
            </a:endParaRPr>
          </a:p>
          <a:p>
            <a:pPr algn="l"/>
            <a:r>
              <a:rPr lang="es-ES_tradnl" b="1" dirty="0" smtClean="0">
                <a:latin typeface="Tahoma"/>
                <a:cs typeface="Tahoma"/>
              </a:rPr>
              <a:t>	•</a:t>
            </a:r>
            <a:r>
              <a:rPr lang="es-ES_tradnl" b="1" dirty="0">
                <a:latin typeface="Tahoma"/>
                <a:cs typeface="Tahoma"/>
              </a:rPr>
              <a:t>	</a:t>
            </a:r>
            <a:r>
              <a:rPr lang="es-ES_tradnl" b="1" dirty="0" smtClean="0">
                <a:latin typeface="Tahoma"/>
                <a:cs typeface="Tahoma"/>
              </a:rPr>
              <a:t>En </a:t>
            </a:r>
            <a:r>
              <a:rPr lang="es-ES_tradnl" b="1" dirty="0">
                <a:latin typeface="Tahoma"/>
                <a:cs typeface="Tahoma"/>
              </a:rPr>
              <a:t>el nacimiento de la Iglesia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99643"/>
            <a:ext cx="8211823" cy="21771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Tahoma"/>
                <a:cs typeface="Tahoma"/>
              </a:rPr>
              <a:t>El Espíritu Santo Obrando en la Navidad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451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452" y="57210"/>
            <a:ext cx="8898665" cy="4354160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latin typeface="Tahoma"/>
                <a:cs typeface="Tahoma"/>
              </a:rPr>
              <a:t>Hechos 2:1-4 (NVI)</a:t>
            </a:r>
          </a:p>
          <a:p>
            <a:pPr algn="l"/>
            <a:r>
              <a:rPr lang="es-ES_tradnl" sz="2800" b="1" dirty="0">
                <a:latin typeface="Tahoma"/>
                <a:cs typeface="Tahoma"/>
              </a:rPr>
              <a:t>Cuando llegó el día de Pentecostés, estaban todos juntos en el mismo lugar. </a:t>
            </a:r>
            <a:r>
              <a:rPr lang="es-ES_tradnl" sz="2800" b="1" baseline="30000" dirty="0">
                <a:latin typeface="Tahoma"/>
                <a:cs typeface="Tahoma"/>
              </a:rPr>
              <a:t>2</a:t>
            </a:r>
            <a:r>
              <a:rPr lang="es-ES_tradnl" sz="2800" b="1" dirty="0">
                <a:latin typeface="Tahoma"/>
                <a:cs typeface="Tahoma"/>
              </a:rPr>
              <a:t> De repente, vino del cielo un ruido como el de una violenta ráfaga de viento y llenó toda la casa donde estaban reunidos. </a:t>
            </a:r>
            <a:r>
              <a:rPr lang="es-ES_tradnl" sz="2800" b="1" baseline="30000" dirty="0">
                <a:latin typeface="Tahoma"/>
                <a:cs typeface="Tahoma"/>
              </a:rPr>
              <a:t>3</a:t>
            </a:r>
            <a:r>
              <a:rPr lang="es-ES_tradnl" sz="2800" b="1" dirty="0">
                <a:latin typeface="Tahoma"/>
                <a:cs typeface="Tahoma"/>
              </a:rPr>
              <a:t> Se les aparecieron entonces unas lenguas como de fuego que se repartieron y se posaron sobre cada uno de ellos. </a:t>
            </a:r>
            <a:r>
              <a:rPr lang="es-ES_tradnl" sz="2800" b="1" baseline="30000" dirty="0">
                <a:latin typeface="Tahoma"/>
                <a:cs typeface="Tahoma"/>
              </a:rPr>
              <a:t>4</a:t>
            </a:r>
            <a:r>
              <a:rPr lang="es-ES_tradnl" sz="2800" b="1" dirty="0">
                <a:latin typeface="Tahoma"/>
                <a:cs typeface="Tahoma"/>
              </a:rPr>
              <a:t> Todos fueron llenos del Espíritu Santo y comenzaron a hablar en diferentes lenguas, según el Espíritu les concedía expresarse.</a:t>
            </a:r>
          </a:p>
        </p:txBody>
      </p:sp>
    </p:spTree>
    <p:extLst>
      <p:ext uri="{BB962C8B-B14F-4D97-AF65-F5344CB8AC3E}">
        <p14:creationId xmlns:p14="http://schemas.microsoft.com/office/powerpoint/2010/main" val="28161070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</TotalTime>
  <Words>905</Words>
  <Application>Microsoft Macintosh PowerPoint</Application>
  <PresentationFormat>On-screen Show (16:9)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El Espíritu Santo Obrando  en la Navidad</vt:lpstr>
      <vt:lpstr>El Espíritu Santo Obrando en la Navidad</vt:lpstr>
      <vt:lpstr>El Espíritu Santo Obrando en la Navidad</vt:lpstr>
      <vt:lpstr>El Espíritu Santo Obrando en la Navidad</vt:lpstr>
      <vt:lpstr>PowerPoint Presentation</vt:lpstr>
      <vt:lpstr>PowerPoint Presentation</vt:lpstr>
      <vt:lpstr>El Espíritu Santo Obrando en la Navidad</vt:lpstr>
      <vt:lpstr>El Espíritu Santo Obrando en la Navidad</vt:lpstr>
      <vt:lpstr>PowerPoint Presentation</vt:lpstr>
      <vt:lpstr>El Espíritu Santo Obrando en la Navidad</vt:lpstr>
      <vt:lpstr>El Espíritu Santo Obrando en la Navidad</vt:lpstr>
      <vt:lpstr>PowerPoint Presentation</vt:lpstr>
      <vt:lpstr>PowerPoint Presentation</vt:lpstr>
      <vt:lpstr>El Espíritu Santo Obrando en la Navidad</vt:lpstr>
      <vt:lpstr>El Espíritu Santo Obrando en la Navidad</vt:lpstr>
      <vt:lpstr>PowerPoint Presentation</vt:lpstr>
      <vt:lpstr>El Espíritu Santo Obrando en la Navidad</vt:lpstr>
      <vt:lpstr>El Espíritu Santo Obrando en la Navidad</vt:lpstr>
      <vt:lpstr>PowerPoint Presentation</vt:lpstr>
      <vt:lpstr>El Espíritu Santo Obrando en la Navidad</vt:lpstr>
      <vt:lpstr>El Espíritu Santo Obrando  en la Navidad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macbook pro user</cp:lastModifiedBy>
  <cp:revision>23</cp:revision>
  <dcterms:created xsi:type="dcterms:W3CDTF">2014-03-26T14:03:34Z</dcterms:created>
  <dcterms:modified xsi:type="dcterms:W3CDTF">2016-12-03T09:01:12Z</dcterms:modified>
</cp:coreProperties>
</file>