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263" r:id="rId5"/>
    <p:sldId id="264" r:id="rId6"/>
    <p:sldId id="265" r:id="rId7"/>
    <p:sldId id="266" r:id="rId8"/>
    <p:sldId id="267" r:id="rId9"/>
    <p:sldId id="268" r:id="rId10"/>
    <p:sldId id="269" r:id="rId11"/>
    <p:sldId id="270" r:id="rId12"/>
    <p:sldId id="271"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B9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61" d="100"/>
          <a:sy n="161" d="100"/>
        </p:scale>
        <p:origin x="-112"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53948" y="2753058"/>
            <a:ext cx="1428168" cy="290348"/>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8204" y="1620230"/>
            <a:ext cx="4169776" cy="1036363"/>
          </a:xfrm>
        </p:spPr>
        <p:txBody>
          <a:bodyPr/>
          <a:lstStyle/>
          <a:p>
            <a:r>
              <a:rPr lang="en-US" dirty="0" smtClean="0"/>
              <a:t>Add Your Title</a:t>
            </a:r>
            <a:endParaRPr lang="en-US" dirty="0"/>
          </a:p>
        </p:txBody>
      </p:sp>
      <p:sp>
        <p:nvSpPr>
          <p:cNvPr id="4" name="Text Placeholder 3"/>
          <p:cNvSpPr>
            <a:spLocks noGrp="1"/>
          </p:cNvSpPr>
          <p:nvPr>
            <p:ph type="body" sz="quarter" idx="12" hasCustomPrompt="1"/>
          </p:nvPr>
        </p:nvSpPr>
        <p:spPr>
          <a:xfrm>
            <a:off x="3853948" y="2753058"/>
            <a:ext cx="1428168" cy="290348"/>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99265" y="199250"/>
            <a:ext cx="8549920" cy="336233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299265" y="199250"/>
            <a:ext cx="8549920" cy="336233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01400" y="4021382"/>
            <a:ext cx="2359344" cy="553586"/>
          </a:xfrm>
        </p:spPr>
        <p:txBody>
          <a:bodyPr>
            <a:normAutofit/>
          </a:bodyPr>
          <a:lstStyle>
            <a:lvl1pPr>
              <a:defRPr sz="1600"/>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299265" y="199250"/>
            <a:ext cx="8549920" cy="336233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10/28/16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CCB99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CCB99A"/>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CCB99A"/>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CCB99A"/>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CCB99A"/>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CCB99A"/>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8204" y="1856900"/>
            <a:ext cx="4169776" cy="1036363"/>
          </a:xfrm>
        </p:spPr>
        <p:txBody>
          <a:bodyPr>
            <a:noAutofit/>
          </a:bodyPr>
          <a:lstStyle/>
          <a:p>
            <a:r>
              <a:rPr lang="es-ES_tradnl" sz="4800" dirty="0" smtClean="0"/>
              <a:t>Cumpliendo </a:t>
            </a:r>
            <a:br>
              <a:rPr lang="es-ES_tradnl" sz="4800" dirty="0" smtClean="0"/>
            </a:br>
            <a:r>
              <a:rPr lang="es-ES_tradnl" sz="4800" dirty="0" smtClean="0"/>
              <a:t>Tu Pacto </a:t>
            </a:r>
            <a:br>
              <a:rPr lang="es-ES_tradnl" sz="4800" dirty="0" smtClean="0"/>
            </a:br>
            <a:r>
              <a:rPr lang="es-ES_tradnl" sz="4800" dirty="0" smtClean="0"/>
              <a:t>Con el Se</a:t>
            </a:r>
            <a:r>
              <a:rPr lang="es-ES_tradnl" sz="4800" dirty="0" smtClean="0"/>
              <a:t>ñor</a:t>
            </a:r>
            <a:endParaRPr lang="es-ES_tradnl" sz="4800" dirty="0"/>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9848" y="4068716"/>
            <a:ext cx="2359344" cy="553586"/>
          </a:xfrm>
        </p:spPr>
        <p:txBody>
          <a:bodyPr>
            <a:normAutofit fontScale="90000"/>
          </a:bodyPr>
          <a:lstStyle/>
          <a:p>
            <a:r>
              <a:rPr lang="es-ES_tradnl" dirty="0" smtClean="0"/>
              <a:t>Cumpliendo</a:t>
            </a:r>
            <a:br>
              <a:rPr lang="es-ES_tradnl" dirty="0" smtClean="0"/>
            </a:br>
            <a:r>
              <a:rPr lang="es-ES_tradnl" dirty="0" smtClean="0"/>
              <a:t>Tu Pacto</a:t>
            </a:r>
            <a:br>
              <a:rPr lang="es-ES_tradnl" dirty="0" smtClean="0"/>
            </a:br>
            <a:r>
              <a:rPr lang="es-ES_tradnl" dirty="0" smtClean="0"/>
              <a:t>Con el Se</a:t>
            </a:r>
            <a:r>
              <a:rPr lang="es-ES_tradnl" dirty="0" smtClean="0"/>
              <a:t>ñor</a:t>
            </a:r>
            <a:endParaRPr lang="es-ES_tradnl" dirty="0"/>
          </a:p>
        </p:txBody>
      </p:sp>
    </p:spTree>
    <p:extLst>
      <p:ext uri="{BB962C8B-B14F-4D97-AF65-F5344CB8AC3E}">
        <p14:creationId xmlns:p14="http://schemas.microsoft.com/office/powerpoint/2010/main" val="99405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s-ES_tradnl" dirty="0" smtClean="0"/>
              <a:t>He </a:t>
            </a:r>
            <a:r>
              <a:rPr lang="es-ES_tradnl" dirty="0"/>
              <a:t>aquí, yo estoy a la puerta y llamo; si alguno oye mi voz y abre la puerta, entraré a él, y cenaré con él, y él conmigo.</a:t>
            </a:r>
          </a:p>
          <a:p>
            <a:endParaRPr lang="es-ES_tradnl" dirty="0"/>
          </a:p>
        </p:txBody>
      </p:sp>
      <p:sp>
        <p:nvSpPr>
          <p:cNvPr id="5" name="Text Placeholder 4"/>
          <p:cNvSpPr>
            <a:spLocks noGrp="1"/>
          </p:cNvSpPr>
          <p:nvPr>
            <p:ph type="body" sz="quarter" idx="14"/>
          </p:nvPr>
        </p:nvSpPr>
        <p:spPr/>
        <p:txBody>
          <a:bodyPr/>
          <a:lstStyle/>
          <a:p>
            <a:r>
              <a:rPr lang="es-ES_tradnl" dirty="0" smtClean="0"/>
              <a:t>Apocalipsis 3:20 (RV-60)</a:t>
            </a:r>
            <a:endParaRPr lang="es-ES_tradnl" dirty="0"/>
          </a:p>
        </p:txBody>
      </p:sp>
    </p:spTree>
    <p:extLst>
      <p:ext uri="{BB962C8B-B14F-4D97-AF65-F5344CB8AC3E}">
        <p14:creationId xmlns:p14="http://schemas.microsoft.com/office/powerpoint/2010/main" val="326356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9848" y="4068716"/>
            <a:ext cx="2359344" cy="553586"/>
          </a:xfrm>
        </p:spPr>
        <p:txBody>
          <a:bodyPr>
            <a:normAutofit fontScale="90000"/>
          </a:bodyPr>
          <a:lstStyle/>
          <a:p>
            <a:r>
              <a:rPr lang="es-ES_tradnl" dirty="0" smtClean="0"/>
              <a:t>Cumpliendo</a:t>
            </a:r>
            <a:br>
              <a:rPr lang="es-ES_tradnl" dirty="0" smtClean="0"/>
            </a:br>
            <a:r>
              <a:rPr lang="es-ES_tradnl" dirty="0" smtClean="0"/>
              <a:t>Tu Pacto</a:t>
            </a:r>
            <a:br>
              <a:rPr lang="es-ES_tradnl" dirty="0" smtClean="0"/>
            </a:br>
            <a:r>
              <a:rPr lang="es-ES_tradnl" dirty="0" smtClean="0"/>
              <a:t>Con el Se</a:t>
            </a:r>
            <a:r>
              <a:rPr lang="es-ES_tradnl" dirty="0" smtClean="0"/>
              <a:t>ñor</a:t>
            </a:r>
            <a:endParaRPr lang="es-ES_tradnl" dirty="0"/>
          </a:p>
        </p:txBody>
      </p:sp>
    </p:spTree>
    <p:extLst>
      <p:ext uri="{BB962C8B-B14F-4D97-AF65-F5344CB8AC3E}">
        <p14:creationId xmlns:p14="http://schemas.microsoft.com/office/powerpoint/2010/main" val="3858178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8204" y="1856900"/>
            <a:ext cx="4169776" cy="1036363"/>
          </a:xfrm>
        </p:spPr>
        <p:txBody>
          <a:bodyPr>
            <a:noAutofit/>
          </a:bodyPr>
          <a:lstStyle/>
          <a:p>
            <a:r>
              <a:rPr lang="es-ES_tradnl" sz="4800" dirty="0" smtClean="0"/>
              <a:t>Cumpliendo </a:t>
            </a:r>
            <a:br>
              <a:rPr lang="es-ES_tradnl" sz="4800" dirty="0" smtClean="0"/>
            </a:br>
            <a:r>
              <a:rPr lang="es-ES_tradnl" sz="4800" dirty="0" smtClean="0"/>
              <a:t>Tu Pacto </a:t>
            </a:r>
            <a:br>
              <a:rPr lang="es-ES_tradnl" sz="4800" dirty="0" smtClean="0"/>
            </a:br>
            <a:r>
              <a:rPr lang="es-ES_tradnl" sz="4800" dirty="0" smtClean="0"/>
              <a:t>Con el Se</a:t>
            </a:r>
            <a:r>
              <a:rPr lang="es-ES_tradnl" sz="4800" dirty="0" smtClean="0"/>
              <a:t>ñor</a:t>
            </a:r>
            <a:endParaRPr lang="es-ES_tradnl" sz="4800" dirty="0"/>
          </a:p>
        </p:txBody>
      </p:sp>
    </p:spTree>
    <p:extLst>
      <p:ext uri="{BB962C8B-B14F-4D97-AF65-F5344CB8AC3E}">
        <p14:creationId xmlns:p14="http://schemas.microsoft.com/office/powerpoint/2010/main" val="229079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s-ES_tradnl" smtClean="0"/>
              <a:t>y no apartarás tu misericordia de mi casa para siempre. Cuando Jehová haya cortado uno por uno los enemigos de David de la tierra, no dejes que el nombre de Jonatán sea quitado de la casa de David. </a:t>
            </a:r>
            <a:r>
              <a:rPr lang="es-ES_tradnl" baseline="30000" smtClean="0"/>
              <a:t>16</a:t>
            </a:r>
            <a:r>
              <a:rPr lang="es-ES_tradnl" smtClean="0"/>
              <a:t> Así hizo Jonatán pacto con la casa de David, diciendo: Requiéralo Jehová de la mano de los enemigos de David.</a:t>
            </a:r>
          </a:p>
          <a:p>
            <a:endParaRPr lang="es-ES_tradnl"/>
          </a:p>
        </p:txBody>
      </p:sp>
      <p:sp>
        <p:nvSpPr>
          <p:cNvPr id="5" name="Text Placeholder 4"/>
          <p:cNvSpPr>
            <a:spLocks noGrp="1"/>
          </p:cNvSpPr>
          <p:nvPr>
            <p:ph type="body" sz="quarter" idx="14"/>
          </p:nvPr>
        </p:nvSpPr>
        <p:spPr/>
        <p:txBody>
          <a:bodyPr/>
          <a:lstStyle/>
          <a:p>
            <a:r>
              <a:rPr lang="es-ES_tradnl" smtClean="0"/>
              <a:t>1 Samuel 20:15-16 (RV-60)</a:t>
            </a:r>
            <a:endParaRPr lang="es-ES_tradnl"/>
          </a:p>
        </p:txBody>
      </p:sp>
    </p:spTree>
    <p:extLst>
      <p:ext uri="{BB962C8B-B14F-4D97-AF65-F5344CB8AC3E}">
        <p14:creationId xmlns:p14="http://schemas.microsoft.com/office/powerpoint/2010/main" val="38772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9848" y="4068716"/>
            <a:ext cx="2359344" cy="553586"/>
          </a:xfrm>
        </p:spPr>
        <p:txBody>
          <a:bodyPr>
            <a:normAutofit fontScale="90000"/>
          </a:bodyPr>
          <a:lstStyle/>
          <a:p>
            <a:r>
              <a:rPr lang="es-ES_tradnl" dirty="0" smtClean="0"/>
              <a:t>Cumpliendo</a:t>
            </a:r>
            <a:br>
              <a:rPr lang="es-ES_tradnl" dirty="0" smtClean="0"/>
            </a:br>
            <a:r>
              <a:rPr lang="es-ES_tradnl" dirty="0" smtClean="0"/>
              <a:t>Tu Pacto</a:t>
            </a:r>
            <a:br>
              <a:rPr lang="es-ES_tradnl" dirty="0" smtClean="0"/>
            </a:br>
            <a:r>
              <a:rPr lang="es-ES_tradnl" dirty="0" smtClean="0"/>
              <a:t>Con el Se</a:t>
            </a:r>
            <a:r>
              <a:rPr lang="es-ES_tradnl" dirty="0" smtClean="0"/>
              <a:t>ñor</a:t>
            </a:r>
            <a:endParaRPr lang="es-ES_tradnl" dirty="0"/>
          </a:p>
        </p:txBody>
      </p:sp>
    </p:spTree>
    <p:extLst>
      <p:ext uri="{BB962C8B-B14F-4D97-AF65-F5344CB8AC3E}">
        <p14:creationId xmlns:p14="http://schemas.microsoft.com/office/powerpoint/2010/main" val="14054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s-ES_tradnl" smtClean="0"/>
              <a:t>Y Jonatán hijo de Saúl tenía un hijo lisiado de los pies. Tenía cinco años de edad cuando llegó de Jezreel la noticia de la muerte de Saúl y de Jonatán, y su nodriza le tomó y huyó; y mientras iba huyendo apresuradamente, se le cayó el niño y quedó cojo. Su nombre era Mefi-boset.</a:t>
            </a:r>
            <a:endParaRPr lang="es-ES_tradnl"/>
          </a:p>
        </p:txBody>
      </p:sp>
      <p:sp>
        <p:nvSpPr>
          <p:cNvPr id="5" name="Text Placeholder 4"/>
          <p:cNvSpPr>
            <a:spLocks noGrp="1"/>
          </p:cNvSpPr>
          <p:nvPr>
            <p:ph type="body" sz="quarter" idx="14"/>
          </p:nvPr>
        </p:nvSpPr>
        <p:spPr/>
        <p:txBody>
          <a:bodyPr/>
          <a:lstStyle/>
          <a:p>
            <a:r>
              <a:rPr lang="es-ES_tradnl" smtClean="0"/>
              <a:t>2 Samuel 4:4 (RV-60)</a:t>
            </a:r>
            <a:endParaRPr lang="es-ES_tradnl"/>
          </a:p>
        </p:txBody>
      </p:sp>
    </p:spTree>
    <p:extLst>
      <p:ext uri="{BB962C8B-B14F-4D97-AF65-F5344CB8AC3E}">
        <p14:creationId xmlns:p14="http://schemas.microsoft.com/office/powerpoint/2010/main" val="134813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9848" y="4068716"/>
            <a:ext cx="2359344" cy="553586"/>
          </a:xfrm>
        </p:spPr>
        <p:txBody>
          <a:bodyPr>
            <a:normAutofit fontScale="90000"/>
          </a:bodyPr>
          <a:lstStyle/>
          <a:p>
            <a:r>
              <a:rPr lang="es-ES_tradnl" dirty="0" smtClean="0"/>
              <a:t>Cumpliendo</a:t>
            </a:r>
            <a:br>
              <a:rPr lang="es-ES_tradnl" dirty="0" smtClean="0"/>
            </a:br>
            <a:r>
              <a:rPr lang="es-ES_tradnl" dirty="0" smtClean="0"/>
              <a:t>Tu Pacto</a:t>
            </a:r>
            <a:br>
              <a:rPr lang="es-ES_tradnl" dirty="0" smtClean="0"/>
            </a:br>
            <a:r>
              <a:rPr lang="es-ES_tradnl" dirty="0" smtClean="0"/>
              <a:t>Con el Se</a:t>
            </a:r>
            <a:r>
              <a:rPr lang="es-ES_tradnl" dirty="0" smtClean="0"/>
              <a:t>ñor</a:t>
            </a:r>
            <a:endParaRPr lang="es-ES_tradnl" dirty="0"/>
          </a:p>
        </p:txBody>
      </p:sp>
    </p:spTree>
    <p:extLst>
      <p:ext uri="{BB962C8B-B14F-4D97-AF65-F5344CB8AC3E}">
        <p14:creationId xmlns:p14="http://schemas.microsoft.com/office/powerpoint/2010/main" val="243686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t" anchorCtr="0">
            <a:noAutofit/>
          </a:bodyPr>
          <a:lstStyle/>
          <a:p>
            <a:r>
              <a:rPr lang="es-ES_tradnl" sz="2400" smtClean="0"/>
              <a:t>Dijo David: ¿Ha quedado alguno de la casa de Saúl, a quien haga yo misericordia por amor de Jonatán? </a:t>
            </a:r>
            <a:r>
              <a:rPr lang="es-ES_tradnl" sz="2400" baseline="30000" smtClean="0"/>
              <a:t>2</a:t>
            </a:r>
            <a:r>
              <a:rPr lang="es-ES_tradnl" sz="2400" smtClean="0"/>
              <a:t> Y había un siervo de la casa de Saúl, que se llamaba Siba, al cual llamaron para que viniese a David. Y el rey le dijo: ¿Eres tú Siba? Y él respondió: Tu siervo. </a:t>
            </a:r>
            <a:r>
              <a:rPr lang="es-ES_tradnl" sz="2400" baseline="30000" smtClean="0"/>
              <a:t>3</a:t>
            </a:r>
            <a:r>
              <a:rPr lang="es-ES_tradnl" sz="2400" smtClean="0"/>
              <a:t> El rey le dijo: ¿No ha quedado nadie de la casa de Saúl, a quien haga yo misericordia de Dios? Y Siba respondió al rey: Aún ha quedado un hijo de Jonatán, lisiado de los pies. </a:t>
            </a:r>
            <a:r>
              <a:rPr lang="es-ES_tradnl" sz="2400" baseline="30000" smtClean="0"/>
              <a:t>4</a:t>
            </a:r>
            <a:r>
              <a:rPr lang="es-ES_tradnl" sz="2400" smtClean="0"/>
              <a:t> Entonces el rey le preguntó: ¿Dónde está? Y Siba respondió al rey:</a:t>
            </a:r>
            <a:endParaRPr lang="es-ES_tradnl" sz="2400"/>
          </a:p>
        </p:txBody>
      </p:sp>
      <p:sp>
        <p:nvSpPr>
          <p:cNvPr id="5" name="Text Placeholder 4"/>
          <p:cNvSpPr>
            <a:spLocks noGrp="1"/>
          </p:cNvSpPr>
          <p:nvPr>
            <p:ph type="body" sz="quarter" idx="14"/>
          </p:nvPr>
        </p:nvSpPr>
        <p:spPr/>
        <p:txBody>
          <a:bodyPr/>
          <a:lstStyle/>
          <a:p>
            <a:r>
              <a:rPr lang="es-ES_tradnl" smtClean="0"/>
              <a:t>2 Samuel 9:1-13 (RV-60)</a:t>
            </a:r>
            <a:endParaRPr lang="es-ES_tradnl"/>
          </a:p>
        </p:txBody>
      </p:sp>
    </p:spTree>
    <p:extLst>
      <p:ext uri="{BB962C8B-B14F-4D97-AF65-F5344CB8AC3E}">
        <p14:creationId xmlns:p14="http://schemas.microsoft.com/office/powerpoint/2010/main" val="311041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t" anchorCtr="0">
            <a:noAutofit/>
          </a:bodyPr>
          <a:lstStyle/>
          <a:p>
            <a:r>
              <a:rPr lang="es-ES_tradnl" sz="2400" smtClean="0"/>
              <a:t>He aquí, está en casa de Maquir hijo de Amiel, en Lodebar. </a:t>
            </a:r>
            <a:r>
              <a:rPr lang="es-ES_tradnl" sz="2400" baseline="30000" smtClean="0"/>
              <a:t>5</a:t>
            </a:r>
            <a:r>
              <a:rPr lang="es-ES_tradnl" sz="2400" smtClean="0"/>
              <a:t> Entonces envió el rey David, y le trajo de la casa de Maquir hijo de Amiel, de Lodebar. </a:t>
            </a:r>
            <a:r>
              <a:rPr lang="es-ES_tradnl" sz="2400" baseline="30000" smtClean="0"/>
              <a:t>6</a:t>
            </a:r>
            <a:r>
              <a:rPr lang="es-ES_tradnl" sz="2400" smtClean="0"/>
              <a:t> Y vino Mefi-boset, hijo de Jonatán hijo de Saúl, a David, y se postró sobre su rostro e hizo reverencia. Y dijo David: Mefi-boset. Y él respondió: He aquí tu siervo. </a:t>
            </a:r>
            <a:r>
              <a:rPr lang="es-ES_tradnl" sz="2400" baseline="30000" smtClean="0"/>
              <a:t>7</a:t>
            </a:r>
            <a:r>
              <a:rPr lang="es-ES_tradnl" sz="2400" smtClean="0"/>
              <a:t> Y le dijo David: No tengas temor, porque yo a la verdad haré contigo misericordia por amor de Jonatán tu padre, y te devolveré todas las tierras de Saúl tu padre; y tú comerás siempre a mi mesa.</a:t>
            </a:r>
            <a:endParaRPr lang="es-ES_tradnl" sz="2400"/>
          </a:p>
        </p:txBody>
      </p:sp>
      <p:sp>
        <p:nvSpPr>
          <p:cNvPr id="5" name="Text Placeholder 4"/>
          <p:cNvSpPr>
            <a:spLocks noGrp="1"/>
          </p:cNvSpPr>
          <p:nvPr>
            <p:ph type="body" sz="quarter" idx="14"/>
          </p:nvPr>
        </p:nvSpPr>
        <p:spPr/>
        <p:txBody>
          <a:bodyPr/>
          <a:lstStyle/>
          <a:p>
            <a:r>
              <a:rPr lang="es-ES_tradnl" smtClean="0"/>
              <a:t>2 Samuel 9:1-13 (RV-60)</a:t>
            </a:r>
            <a:endParaRPr lang="es-ES_tradnl"/>
          </a:p>
        </p:txBody>
      </p:sp>
    </p:spTree>
    <p:extLst>
      <p:ext uri="{BB962C8B-B14F-4D97-AF65-F5344CB8AC3E}">
        <p14:creationId xmlns:p14="http://schemas.microsoft.com/office/powerpoint/2010/main" val="366436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t" anchorCtr="0">
            <a:noAutofit/>
          </a:bodyPr>
          <a:lstStyle/>
          <a:p>
            <a:r>
              <a:rPr lang="es-ES_tradnl" sz="2400" baseline="30000" smtClean="0"/>
              <a:t>8</a:t>
            </a:r>
            <a:r>
              <a:rPr lang="es-ES_tradnl" sz="2400" smtClean="0"/>
              <a:t> Y él inclinándose, dijo: ¿Quién es tu siervo, para que mires a un perro muerto como yo? </a:t>
            </a:r>
            <a:r>
              <a:rPr lang="es-ES_tradnl" sz="2400" baseline="30000" smtClean="0"/>
              <a:t>9</a:t>
            </a:r>
            <a:r>
              <a:rPr lang="es-ES_tradnl" sz="2400" smtClean="0"/>
              <a:t> Entonces el rey llamó a Siba siervo de Saúl, y le dijo: Todo lo que fue de Saúl y de toda su casa, yo lo he dado al hijo de tu señor. </a:t>
            </a:r>
            <a:r>
              <a:rPr lang="es-ES_tradnl" sz="2400" baseline="30000" smtClean="0"/>
              <a:t>10</a:t>
            </a:r>
            <a:r>
              <a:rPr lang="es-ES_tradnl" sz="2400" smtClean="0"/>
              <a:t> Tú, pues, le labrarás las tierras, tú con tus hijos y tus siervos, y almacenarás los frutos, para que el hijo de tu señor tenga pan para comer; pero Mefi-boset el hijo de tu señor comerá siempre a mi mesa. Y tenía Siba quince hijos y veinte siervos. </a:t>
            </a:r>
            <a:endParaRPr lang="es-ES_tradnl" sz="2400"/>
          </a:p>
        </p:txBody>
      </p:sp>
      <p:sp>
        <p:nvSpPr>
          <p:cNvPr id="5" name="Text Placeholder 4"/>
          <p:cNvSpPr>
            <a:spLocks noGrp="1"/>
          </p:cNvSpPr>
          <p:nvPr>
            <p:ph type="body" sz="quarter" idx="14"/>
          </p:nvPr>
        </p:nvSpPr>
        <p:spPr/>
        <p:txBody>
          <a:bodyPr/>
          <a:lstStyle/>
          <a:p>
            <a:r>
              <a:rPr lang="es-ES_tradnl" smtClean="0"/>
              <a:t>2 Samuel 9:1-13 (RV-60)</a:t>
            </a:r>
            <a:endParaRPr lang="es-ES_tradnl"/>
          </a:p>
        </p:txBody>
      </p:sp>
    </p:spTree>
    <p:extLst>
      <p:ext uri="{BB962C8B-B14F-4D97-AF65-F5344CB8AC3E}">
        <p14:creationId xmlns:p14="http://schemas.microsoft.com/office/powerpoint/2010/main" val="292987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chor="t" anchorCtr="0">
            <a:noAutofit/>
          </a:bodyPr>
          <a:lstStyle/>
          <a:p>
            <a:r>
              <a:rPr lang="es-ES_tradnl" sz="2400" baseline="30000" smtClean="0"/>
              <a:t>11</a:t>
            </a:r>
            <a:r>
              <a:rPr lang="es-ES_tradnl" sz="2400" smtClean="0"/>
              <a:t> Y respondió Siba al rey: Conforme a todo lo que ha mandado mi señor el rey a su siervo, así lo hará tu siervo. Mefi-boset, dijo el rey, comerá a mi mesa, como uno de los hijos del rey. </a:t>
            </a:r>
            <a:r>
              <a:rPr lang="es-ES_tradnl" sz="2400" baseline="30000" smtClean="0"/>
              <a:t>12</a:t>
            </a:r>
            <a:r>
              <a:rPr lang="es-ES_tradnl" sz="2400" smtClean="0"/>
              <a:t> Y tenía Mefi-boset un hijo pequeño, que se llamaba Micaía. Y toda la familia de la casa de Siba eran siervos de Mefi-boset. </a:t>
            </a:r>
            <a:r>
              <a:rPr lang="es-ES_tradnl" sz="2400" baseline="30000" smtClean="0"/>
              <a:t>13</a:t>
            </a:r>
            <a:r>
              <a:rPr lang="es-ES_tradnl" sz="2400" smtClean="0"/>
              <a:t> Y moraba Mefi-boset en Jerusalén, porque comía siempre a la mesa del rey; y estaba lisiado de ambos pies.</a:t>
            </a:r>
            <a:endParaRPr lang="es-ES_tradnl" sz="2400"/>
          </a:p>
        </p:txBody>
      </p:sp>
      <p:sp>
        <p:nvSpPr>
          <p:cNvPr id="5" name="Text Placeholder 4"/>
          <p:cNvSpPr>
            <a:spLocks noGrp="1"/>
          </p:cNvSpPr>
          <p:nvPr>
            <p:ph type="body" sz="quarter" idx="14"/>
          </p:nvPr>
        </p:nvSpPr>
        <p:spPr/>
        <p:txBody>
          <a:bodyPr/>
          <a:lstStyle/>
          <a:p>
            <a:r>
              <a:rPr lang="es-ES_tradnl" smtClean="0"/>
              <a:t>2 Samuel 9:1-13 (RV-60)</a:t>
            </a:r>
            <a:endParaRPr lang="es-ES_tradnl"/>
          </a:p>
        </p:txBody>
      </p:sp>
    </p:spTree>
    <p:extLst>
      <p:ext uri="{BB962C8B-B14F-4D97-AF65-F5344CB8AC3E}">
        <p14:creationId xmlns:p14="http://schemas.microsoft.com/office/powerpoint/2010/main" val="87978832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78</TotalTime>
  <Words>723</Words>
  <Application>Microsoft Macintosh PowerPoint</Application>
  <PresentationFormat>On-screen Show (16:9)</PresentationFormat>
  <Paragraphs>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vt:lpstr>
      <vt:lpstr>Cumpliendo  Tu Pacto  Con el Señor</vt:lpstr>
      <vt:lpstr>PowerPoint Presentation</vt:lpstr>
      <vt:lpstr>Cumpliendo Tu Pacto Con el Señor</vt:lpstr>
      <vt:lpstr>PowerPoint Presentation</vt:lpstr>
      <vt:lpstr>Cumpliendo Tu Pacto Con el Señor</vt:lpstr>
      <vt:lpstr>PowerPoint Presentation</vt:lpstr>
      <vt:lpstr>PowerPoint Presentation</vt:lpstr>
      <vt:lpstr>PowerPoint Presentation</vt:lpstr>
      <vt:lpstr>PowerPoint Presentation</vt:lpstr>
      <vt:lpstr>Cumpliendo Tu Pacto Con el Señor</vt:lpstr>
      <vt:lpstr>PowerPoint Presentation</vt:lpstr>
      <vt:lpstr>Cumpliendo Tu Pacto Con el Señor</vt:lpstr>
      <vt:lpstr>Cumpliendo  Tu Pacto  Con el Señor</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macbook pro user</cp:lastModifiedBy>
  <cp:revision>22</cp:revision>
  <dcterms:created xsi:type="dcterms:W3CDTF">2014-03-26T14:03:34Z</dcterms:created>
  <dcterms:modified xsi:type="dcterms:W3CDTF">2016-10-28T16:07:37Z</dcterms:modified>
</cp:coreProperties>
</file>