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F2C"/>
    <a:srgbClr val="7A5F3D"/>
    <a:srgbClr val="384050"/>
    <a:srgbClr val="EAEDF0"/>
    <a:srgbClr val="EBEBEB"/>
    <a:srgbClr val="2D8537"/>
    <a:srgbClr val="71757D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62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90294" y="3657421"/>
            <a:ext cx="1358388" cy="200955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90294" y="3657421"/>
            <a:ext cx="1358388" cy="200955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33797" y="1446892"/>
            <a:ext cx="3271384" cy="190507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2" y="361724"/>
            <a:ext cx="8213945" cy="28294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2" y="361724"/>
            <a:ext cx="8213945" cy="28294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2" y="361724"/>
            <a:ext cx="8213945" cy="28294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53652" y="3745843"/>
            <a:ext cx="1655788" cy="97263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1" y="353686"/>
            <a:ext cx="8222669" cy="352880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2" y="4165826"/>
            <a:ext cx="8222670" cy="624994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1" y="353686"/>
            <a:ext cx="8222669" cy="4437134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A5F3D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7A5F3D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7A5F3D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7A5F3D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7A5F3D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7A5F3D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DC6F2C"/>
                </a:solidFill>
              </a:rPr>
              <a:t>Salmos</a:t>
            </a:r>
            <a:r>
              <a:rPr lang="en-US" b="1" dirty="0" smtClean="0">
                <a:solidFill>
                  <a:srgbClr val="DC6F2C"/>
                </a:solidFill>
              </a:rPr>
              <a:t> 100</a:t>
            </a:r>
            <a:endParaRPr lang="en-US" b="1" dirty="0">
              <a:solidFill>
                <a:srgbClr val="DC6F2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Acercándonos </a:t>
            </a:r>
            <a:br>
              <a:rPr lang="es-ES_tradnl" b="1" dirty="0" smtClean="0"/>
            </a:br>
            <a:r>
              <a:rPr lang="es-ES_tradnl" b="1" dirty="0" smtClean="0"/>
              <a:t>a Dios con Agradecimiento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 anchorCtr="0">
            <a:normAutofit fontScale="47500" lnSpcReduction="20000"/>
          </a:bodyPr>
          <a:lstStyle/>
          <a:p>
            <a:r>
              <a:rPr lang="es-ES_tradnl" sz="5800" b="1" dirty="0"/>
              <a:t>•	Su fidelidad permanece para siempre</a:t>
            </a:r>
          </a:p>
          <a:p>
            <a:endParaRPr lang="es-ES_tradnl" sz="4600" b="1" dirty="0"/>
          </a:p>
          <a:p>
            <a:r>
              <a:rPr lang="es-ES_tradnl" sz="4600" dirty="0"/>
              <a:t>Deuteronomio 7:9 (NVI)</a:t>
            </a:r>
          </a:p>
          <a:p>
            <a:r>
              <a:rPr lang="es-ES_tradnl" sz="4600" dirty="0"/>
              <a:t>Reconoce, por tanto, que el Señor tu Dios es el Dios verdadero, el Dios fiel, que cumple su pacto generación tras generación, y muestra su fiel amor a quienes lo aman y obedecen sus mandamientos,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Acercándonos </a:t>
            </a:r>
            <a:br>
              <a:rPr lang="es-ES_tradnl" dirty="0" smtClean="0"/>
            </a:br>
            <a:r>
              <a:rPr lang="es-ES_tradnl" dirty="0" smtClean="0"/>
              <a:t>a Dios con Agradecimiento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9933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DC6F2C"/>
                </a:solidFill>
              </a:rPr>
              <a:t>Salmos</a:t>
            </a:r>
            <a:r>
              <a:rPr lang="en-US" b="1" dirty="0" smtClean="0">
                <a:solidFill>
                  <a:srgbClr val="DC6F2C"/>
                </a:solidFill>
              </a:rPr>
              <a:t> 100</a:t>
            </a:r>
            <a:endParaRPr lang="en-US" b="1" dirty="0">
              <a:solidFill>
                <a:srgbClr val="DC6F2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Acercándonos </a:t>
            </a:r>
            <a:br>
              <a:rPr lang="es-ES_tradnl" b="1" dirty="0" smtClean="0"/>
            </a:br>
            <a:r>
              <a:rPr lang="es-ES_tradnl" b="1" dirty="0" smtClean="0"/>
              <a:t>a Dios con Agradecimiento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05094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6191" y="353686"/>
            <a:ext cx="8222669" cy="3980487"/>
          </a:xfrm>
        </p:spPr>
        <p:txBody>
          <a:bodyPr>
            <a:normAutofit fontScale="92500" lnSpcReduction="20000"/>
          </a:bodyPr>
          <a:lstStyle/>
          <a:p>
            <a:r>
              <a:rPr lang="es-ES_tradnl" b="1" dirty="0" smtClean="0"/>
              <a:t>Aclamen </a:t>
            </a:r>
            <a:r>
              <a:rPr lang="es-ES_tradnl" b="1" dirty="0"/>
              <a:t>alegres al Señor, habitantes de toda la tierra; </a:t>
            </a:r>
            <a:r>
              <a:rPr lang="es-ES_tradnl" b="1" baseline="30000" dirty="0"/>
              <a:t>2</a:t>
            </a:r>
            <a:r>
              <a:rPr lang="es-ES_tradnl" b="1" dirty="0"/>
              <a:t> adoren al Señor con regocijo. Preséntense ante él con cánticos de júbilo. </a:t>
            </a:r>
            <a:r>
              <a:rPr lang="es-ES_tradnl" b="1" baseline="30000" dirty="0"/>
              <a:t>3</a:t>
            </a:r>
            <a:r>
              <a:rPr lang="es-ES_tradnl" b="1" dirty="0"/>
              <a:t> Reconozcan que el Señor es Dios; él nos hizo, y somos suyos. Somos su pueblo, ovejas de su prado. </a:t>
            </a:r>
            <a:r>
              <a:rPr lang="es-ES_tradnl" b="1" baseline="30000" dirty="0"/>
              <a:t>4</a:t>
            </a:r>
            <a:r>
              <a:rPr lang="es-ES_tradnl" b="1" dirty="0"/>
              <a:t> Entren por sus puertas con acción de gracias; vengan a sus atrios con himnos de alabanza; denle gracias, alaben su nombre. </a:t>
            </a:r>
            <a:r>
              <a:rPr lang="es-ES_tradnl" b="1" baseline="30000" dirty="0"/>
              <a:t>5</a:t>
            </a:r>
            <a:r>
              <a:rPr lang="es-ES_tradnl" b="1" dirty="0"/>
              <a:t> Porque el Señor es bueno y su gran amor es eterno; su fidelidad permanece para siempre.</a:t>
            </a:r>
          </a:p>
          <a:p>
            <a:endParaRPr lang="es-ES_tradnl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b="1" dirty="0" smtClean="0"/>
              <a:t>Salmos </a:t>
            </a:r>
            <a:r>
              <a:rPr lang="es-ES_tradnl" b="1" dirty="0"/>
              <a:t>100:1-5 (NVI)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pPr marL="514350" indent="-514350">
              <a:buAutoNum type="arabicPeriod"/>
            </a:pPr>
            <a:r>
              <a:rPr lang="es-ES_tradnl" sz="3200" b="1" dirty="0" smtClean="0"/>
              <a:t>Dios </a:t>
            </a:r>
            <a:r>
              <a:rPr lang="es-ES_tradnl" sz="3200" b="1" dirty="0"/>
              <a:t>quiere que </a:t>
            </a:r>
            <a:r>
              <a:rPr lang="es-ES_tradnl" sz="3200" b="1" u="sng" dirty="0">
                <a:solidFill>
                  <a:srgbClr val="DC6F2C"/>
                </a:solidFill>
              </a:rPr>
              <a:t>todos</a:t>
            </a:r>
            <a:r>
              <a:rPr lang="es-ES_tradnl" sz="3200" b="1" dirty="0"/>
              <a:t> </a:t>
            </a:r>
            <a:r>
              <a:rPr lang="es-ES_tradnl" sz="3200" b="1" dirty="0" smtClean="0"/>
              <a:t>nos </a:t>
            </a:r>
            <a:r>
              <a:rPr lang="es-ES_tradnl" sz="3200" b="1" dirty="0"/>
              <a:t>acerquemos a él</a:t>
            </a:r>
            <a:r>
              <a:rPr lang="es-ES_tradnl" sz="3200" b="1" dirty="0" smtClean="0"/>
              <a:t>.</a:t>
            </a:r>
          </a:p>
          <a:p>
            <a:endParaRPr lang="es-ES_tradnl" dirty="0" smtClean="0"/>
          </a:p>
          <a:p>
            <a:r>
              <a:rPr lang="es-ES_tradnl" baseline="30000" dirty="0" smtClean="0"/>
              <a:t>1 </a:t>
            </a:r>
            <a:r>
              <a:rPr lang="es-ES_tradnl" dirty="0" smtClean="0"/>
              <a:t>Aclamen </a:t>
            </a:r>
            <a:r>
              <a:rPr lang="es-ES_tradnl" dirty="0"/>
              <a:t>alegres al Señor, habitantes de toda la tierra;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Acercándonos </a:t>
            </a:r>
            <a:br>
              <a:rPr lang="es-ES_tradnl" dirty="0" smtClean="0"/>
            </a:br>
            <a:r>
              <a:rPr lang="es-ES_tradnl" dirty="0" smtClean="0"/>
              <a:t>a Dios con Agradecimiento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r>
              <a:rPr lang="es-ES_tradnl" sz="3200" b="1" dirty="0"/>
              <a:t>2. El verdadero </a:t>
            </a:r>
            <a:r>
              <a:rPr lang="es-ES_tradnl" sz="3200" b="1" u="sng" dirty="0">
                <a:solidFill>
                  <a:srgbClr val="DC6F2C"/>
                </a:solidFill>
              </a:rPr>
              <a:t>gozo</a:t>
            </a:r>
            <a:r>
              <a:rPr lang="es-ES_tradnl" sz="3200" b="1" dirty="0"/>
              <a:t> se encuentra solamente en él</a:t>
            </a:r>
            <a:r>
              <a:rPr lang="es-ES_tradnl" sz="3200" b="1" dirty="0" smtClean="0"/>
              <a:t>.</a:t>
            </a:r>
          </a:p>
          <a:p>
            <a:endParaRPr lang="es-ES_tradnl" dirty="0" smtClean="0"/>
          </a:p>
          <a:p>
            <a:r>
              <a:rPr lang="es-ES_tradnl" baseline="30000" dirty="0"/>
              <a:t>2 </a:t>
            </a:r>
            <a:r>
              <a:rPr lang="es-ES_tradnl" dirty="0"/>
              <a:t>adoren al Señor con regocijo. Preséntense ante él con cánticos de júbilo.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Acercándonos </a:t>
            </a:r>
            <a:br>
              <a:rPr lang="es-ES_tradnl" dirty="0" smtClean="0"/>
            </a:br>
            <a:r>
              <a:rPr lang="es-ES_tradnl" dirty="0" smtClean="0"/>
              <a:t>a Dios con Agradecimiento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2806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 anchorCtr="0">
            <a:normAutofit lnSpcReduction="10000"/>
          </a:bodyPr>
          <a:lstStyle/>
          <a:p>
            <a:r>
              <a:rPr lang="es-ES_tradnl" sz="3200" b="1" dirty="0"/>
              <a:t>3. El acercarnos a Dios pondrá todo en su </a:t>
            </a:r>
            <a:r>
              <a:rPr lang="es-ES_tradnl" sz="3200" b="1" u="sng" dirty="0">
                <a:solidFill>
                  <a:srgbClr val="DC6F2C"/>
                </a:solidFill>
              </a:rPr>
              <a:t>perspectiva</a:t>
            </a:r>
            <a:r>
              <a:rPr lang="es-ES_tradnl" sz="3200" b="1" dirty="0">
                <a:solidFill>
                  <a:srgbClr val="DC6F2C"/>
                </a:solidFill>
              </a:rPr>
              <a:t> </a:t>
            </a:r>
            <a:r>
              <a:rPr lang="es-ES_tradnl" sz="3200" b="1" dirty="0"/>
              <a:t>correcta</a:t>
            </a:r>
            <a:r>
              <a:rPr lang="es-ES_tradnl" sz="3200" b="1" dirty="0" smtClean="0"/>
              <a:t>.</a:t>
            </a:r>
          </a:p>
          <a:p>
            <a:endParaRPr lang="es-ES_tradnl" dirty="0" smtClean="0"/>
          </a:p>
          <a:p>
            <a:r>
              <a:rPr lang="es-ES_tradnl" baseline="30000" dirty="0" smtClean="0"/>
              <a:t>3 </a:t>
            </a:r>
            <a:r>
              <a:rPr lang="es-ES_tradnl" dirty="0" smtClean="0"/>
              <a:t>Reconozcan </a:t>
            </a:r>
            <a:r>
              <a:rPr lang="es-ES_tradnl" dirty="0"/>
              <a:t>que el Señor es Dios; él nos hizo, y somos suyos. Somos su pueblo, </a:t>
            </a:r>
            <a:r>
              <a:rPr lang="es-ES_tradnl" dirty="0" smtClean="0"/>
              <a:t>ovejas </a:t>
            </a:r>
            <a:r>
              <a:rPr lang="es-ES_tradnl" dirty="0"/>
              <a:t>de su prado.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Acercándonos </a:t>
            </a:r>
            <a:br>
              <a:rPr lang="es-ES_tradnl" dirty="0" smtClean="0"/>
            </a:br>
            <a:r>
              <a:rPr lang="es-ES_tradnl" dirty="0" smtClean="0"/>
              <a:t>a Dios con Agradecimiento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5757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 anchorCtr="0">
            <a:normAutofit lnSpcReduction="10000"/>
          </a:bodyPr>
          <a:lstStyle/>
          <a:p>
            <a:r>
              <a:rPr lang="es-ES_tradnl" sz="3200" b="1" dirty="0"/>
              <a:t>4. Debemos de </a:t>
            </a:r>
            <a:r>
              <a:rPr lang="es-ES_tradnl" sz="3200" b="1" u="sng" dirty="0">
                <a:solidFill>
                  <a:srgbClr val="DC6F2C"/>
                </a:solidFill>
              </a:rPr>
              <a:t>alabar</a:t>
            </a:r>
            <a:r>
              <a:rPr lang="es-ES_tradnl" sz="3200" b="1" dirty="0"/>
              <a:t> a Dios con un corazón lleno de agradecimiento</a:t>
            </a:r>
            <a:r>
              <a:rPr lang="es-ES_tradnl" sz="3200" b="1" dirty="0" smtClean="0"/>
              <a:t>.</a:t>
            </a:r>
          </a:p>
          <a:p>
            <a:endParaRPr lang="es-ES_tradnl" dirty="0" smtClean="0"/>
          </a:p>
          <a:p>
            <a:r>
              <a:rPr lang="es-ES_tradnl" baseline="30000" dirty="0" smtClean="0"/>
              <a:t>4 </a:t>
            </a:r>
            <a:r>
              <a:rPr lang="es-ES_tradnl" dirty="0"/>
              <a:t>Entren por sus puertas con acción de gracias; vengan a sus atrios con himnos de alabanza; denle gracias, alaben su nombre.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Acercándonos </a:t>
            </a:r>
            <a:br>
              <a:rPr lang="es-ES_tradnl" dirty="0" smtClean="0"/>
            </a:br>
            <a:r>
              <a:rPr lang="es-ES_tradnl" dirty="0" smtClean="0"/>
              <a:t>a Dios con Agradecimiento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657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 anchorCtr="0">
            <a:normAutofit/>
          </a:bodyPr>
          <a:lstStyle/>
          <a:p>
            <a:r>
              <a:rPr lang="es-ES_tradnl" sz="3200" b="1" dirty="0"/>
              <a:t>5. Nuestro Dios es </a:t>
            </a:r>
            <a:r>
              <a:rPr lang="es-ES_tradnl" sz="3200" b="1" u="sng" dirty="0">
                <a:solidFill>
                  <a:srgbClr val="DC6F2C"/>
                </a:solidFill>
              </a:rPr>
              <a:t>digno</a:t>
            </a:r>
            <a:r>
              <a:rPr lang="es-ES_tradnl" sz="3200" b="1" dirty="0">
                <a:solidFill>
                  <a:srgbClr val="DC6F2C"/>
                </a:solidFill>
              </a:rPr>
              <a:t> </a:t>
            </a:r>
            <a:r>
              <a:rPr lang="es-ES_tradnl" sz="3200" b="1" dirty="0"/>
              <a:t>de nuestro agradecimiento</a:t>
            </a:r>
            <a:r>
              <a:rPr lang="es-ES_tradnl" sz="3200" b="1" dirty="0" smtClean="0"/>
              <a:t>.</a:t>
            </a:r>
          </a:p>
          <a:p>
            <a:endParaRPr lang="es-ES_tradnl" dirty="0" smtClean="0"/>
          </a:p>
          <a:p>
            <a:r>
              <a:rPr lang="es-ES_tradnl" baseline="30000" dirty="0" smtClean="0"/>
              <a:t>5 </a:t>
            </a:r>
            <a:r>
              <a:rPr lang="es-ES_tradnl" dirty="0"/>
              <a:t>Porque el Señor es bueno y su gran amor es eterno; su fidelidad permanece para siempre.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Acercándonos </a:t>
            </a:r>
            <a:br>
              <a:rPr lang="es-ES_tradnl" dirty="0" smtClean="0"/>
            </a:br>
            <a:r>
              <a:rPr lang="es-ES_tradnl" dirty="0" smtClean="0"/>
              <a:t>a Dios con Agradecimiento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6294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 anchorCtr="0">
            <a:normAutofit/>
          </a:bodyPr>
          <a:lstStyle/>
          <a:p>
            <a:r>
              <a:rPr lang="es-ES_tradnl" sz="3200" b="1" dirty="0"/>
              <a:t>•	El Señor es bueno</a:t>
            </a:r>
          </a:p>
          <a:p>
            <a:endParaRPr lang="es-ES_tradnl" sz="3200" b="1" dirty="0"/>
          </a:p>
          <a:p>
            <a:r>
              <a:rPr lang="es-ES_tradnl" sz="3200" dirty="0"/>
              <a:t>Salmos 34:8 (NVI)</a:t>
            </a:r>
          </a:p>
          <a:p>
            <a:r>
              <a:rPr lang="es-ES_tradnl" sz="3200" dirty="0"/>
              <a:t>Prueben y vean que el Señor es bueno; dichosos los que en él se refugian.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Acercándonos </a:t>
            </a:r>
            <a:br>
              <a:rPr lang="es-ES_tradnl" dirty="0" smtClean="0"/>
            </a:br>
            <a:r>
              <a:rPr lang="es-ES_tradnl" dirty="0" smtClean="0"/>
              <a:t>a Dios con Agradecimiento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012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 anchorCtr="0">
            <a:normAutofit fontScale="70000" lnSpcReduction="20000"/>
          </a:bodyPr>
          <a:lstStyle/>
          <a:p>
            <a:r>
              <a:rPr lang="es-ES_tradnl" sz="4600" b="1" dirty="0"/>
              <a:t>•	Su amor es eterno</a:t>
            </a:r>
          </a:p>
          <a:p>
            <a:endParaRPr lang="es-ES_tradnl" sz="3200" b="1" dirty="0"/>
          </a:p>
          <a:p>
            <a:r>
              <a:rPr lang="es-ES_tradnl" sz="3200" dirty="0"/>
              <a:t>Efesios 3:17b-19 (NV)</a:t>
            </a:r>
          </a:p>
          <a:p>
            <a:r>
              <a:rPr lang="es-ES_tradnl" sz="3200" dirty="0"/>
              <a:t>Y pido que, arraigados y cimentados en amor, </a:t>
            </a:r>
            <a:r>
              <a:rPr lang="es-ES_tradnl" sz="3200" baseline="30000" dirty="0"/>
              <a:t>18</a:t>
            </a:r>
            <a:r>
              <a:rPr lang="es-ES_tradnl" sz="3200" dirty="0"/>
              <a:t> puedan comprender, junto con todos los santos, cuán ancho y largo, alto y profundo es el amor de Cristo; </a:t>
            </a:r>
            <a:r>
              <a:rPr lang="es-ES_tradnl" sz="3200" baseline="30000" dirty="0"/>
              <a:t>19</a:t>
            </a:r>
            <a:r>
              <a:rPr lang="es-ES_tradnl" sz="3200" dirty="0"/>
              <a:t> en fin, que conozcan ese amor que sobrepasa nuestro conocimiento, para que sean llenos de la plenitud de Dios.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Acercándonos </a:t>
            </a:r>
            <a:br>
              <a:rPr lang="es-ES_tradnl" dirty="0" smtClean="0"/>
            </a:br>
            <a:r>
              <a:rPr lang="es-ES_tradnl" dirty="0" smtClean="0"/>
              <a:t>a Dios con Agradecimiento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901229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127</TotalTime>
  <Words>276</Words>
  <Application>Microsoft Macintosh PowerPoint</Application>
  <PresentationFormat>On-screen Show (16:9)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Acercándonos  a Dios con Agradecimiento</vt:lpstr>
      <vt:lpstr>PowerPoint Presentation</vt:lpstr>
      <vt:lpstr>Acercándonos  a Dios con Agradecimiento</vt:lpstr>
      <vt:lpstr>Acercándonos  a Dios con Agradecimiento</vt:lpstr>
      <vt:lpstr>Acercándonos  a Dios con Agradecimiento</vt:lpstr>
      <vt:lpstr>Acercándonos  a Dios con Agradecimiento</vt:lpstr>
      <vt:lpstr>Acercándonos  a Dios con Agradecimiento</vt:lpstr>
      <vt:lpstr>Acercándonos  a Dios con Agradecimiento</vt:lpstr>
      <vt:lpstr>Acercándonos  a Dios con Agradecimiento</vt:lpstr>
      <vt:lpstr>Acercándonos  a Dios con Agradecimiento</vt:lpstr>
      <vt:lpstr>Acercándonos  a Dios con Agradecimiento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macbook pro user</cp:lastModifiedBy>
  <cp:revision>46</cp:revision>
  <dcterms:created xsi:type="dcterms:W3CDTF">2014-03-26T14:03:34Z</dcterms:created>
  <dcterms:modified xsi:type="dcterms:W3CDTF">2016-11-27T18:38:13Z</dcterms:modified>
</cp:coreProperties>
</file>